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6"/>
  </p:notesMasterIdLst>
  <p:sldIdLst>
    <p:sldId id="257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Verb Tense: </a:t>
            </a:r>
            <a:r>
              <a:rPr lang="en-US" dirty="0" smtClean="0"/>
              <a:t>Use </a:t>
            </a:r>
            <a:r>
              <a:rPr lang="en-US" dirty="0"/>
              <a:t>of </a:t>
            </a:r>
            <a:r>
              <a:rPr lang="en-US" dirty="0" smtClean="0"/>
              <a:t>Present </a:t>
            </a:r>
            <a:r>
              <a:rPr lang="en-US" dirty="0"/>
              <a:t>Tense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Present Tense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present tense of a verb is used for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Facts of science, mathematics, geography, etc.</a:t>
            </a:r>
          </a:p>
          <a:p>
            <a:pPr lvl="1"/>
            <a:r>
              <a:rPr lang="en-US" dirty="0"/>
              <a:t>Universally true statements or customary happenings not limited to a particular time</a:t>
            </a:r>
          </a:p>
          <a:p>
            <a:pPr lvl="1"/>
            <a:r>
              <a:rPr lang="en-US" dirty="0"/>
              <a:t>Definitions</a:t>
            </a:r>
          </a:p>
          <a:p>
            <a:pPr lvl="1"/>
            <a:r>
              <a:rPr lang="en-US" dirty="0"/>
              <a:t>Information about the content of a literary work despite its having been written in the past or its being written in the past tense</a:t>
            </a:r>
          </a:p>
          <a:p>
            <a:pPr lvl="2"/>
            <a:r>
              <a:rPr lang="en-US" dirty="0"/>
              <a:t>However, historical information about the author or the work itself should be expressed in the </a:t>
            </a:r>
            <a:r>
              <a:rPr lang="en-US" dirty="0" smtClean="0"/>
              <a:t>past </a:t>
            </a:r>
            <a:r>
              <a:rPr lang="en-US" dirty="0"/>
              <a:t>tense.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Office Theme</vt:lpstr>
      <vt:lpstr>Writing Lab</vt:lpstr>
      <vt:lpstr>Use of Present Tense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2019-04-12T19:52:27Z</dcterms:modified>
</cp:coreProperties>
</file>