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9"/>
  </p:notesMasterIdLst>
  <p:sldIdLst>
    <p:sldId id="257" r:id="rId3"/>
    <p:sldId id="273" r:id="rId4"/>
    <p:sldId id="275" r:id="rId5"/>
    <p:sldId id="276" r:id="rId6"/>
    <p:sldId id="277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84" d="100"/>
          <a:sy n="84" d="100"/>
        </p:scale>
        <p:origin x="111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altLang="en-US" dirty="0"/>
              <a:t>Verb </a:t>
            </a:r>
            <a:r>
              <a:rPr lang="en-US" altLang="en-US" dirty="0" smtClean="0"/>
              <a:t>Forms: -</a:t>
            </a:r>
            <a:r>
              <a:rPr lang="en-US" altLang="en-US" dirty="0" err="1" smtClean="0"/>
              <a:t>ed</a:t>
            </a:r>
            <a:r>
              <a:rPr lang="en-US" altLang="en-US" dirty="0" smtClean="0"/>
              <a:t> endings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Verb Forms: -</a:t>
            </a:r>
            <a:r>
              <a:rPr lang="en-US" altLang="en-US" i="1" dirty="0" err="1"/>
              <a:t>ed</a:t>
            </a:r>
            <a:r>
              <a:rPr lang="en-US" altLang="en-US" dirty="0"/>
              <a:t> Endings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 not omit needed past tense (-</a:t>
            </a:r>
            <a:r>
              <a:rPr lang="en-US" altLang="en-US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endings on verbs), even verbs used as past participle adjectives.  While these endings do not create an extra pronounced syllable, they are required for grammatical correctness and completeness.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Incorrect: All 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homework must be turn in for a </a:t>
            </a: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grade.</a:t>
            </a:r>
          </a:p>
          <a:p>
            <a:pPr>
              <a:buNone/>
            </a:pP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Correct: All homework must </a:t>
            </a:r>
            <a:r>
              <a:rPr lang="en-US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 </a:t>
            </a: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turned in </a:t>
            </a: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a grade.</a:t>
            </a: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Incorrect: When 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they heard the news yesterday about receiving the distinguish service award, they were </a:t>
            </a:r>
            <a:r>
              <a:rPr lang="en-US" alt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route to </a:t>
            </a: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Norway.</a:t>
            </a:r>
          </a:p>
          <a:p>
            <a:pPr>
              <a:buNone/>
            </a:pP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Correct: 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When they heard the news yesterday about receiving </a:t>
            </a:r>
            <a:r>
              <a:rPr lang="en-US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distinguished service </a:t>
            </a:r>
            <a:r>
              <a:rPr lang="en-US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award</a:t>
            </a: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they were </a:t>
            </a:r>
            <a:r>
              <a:rPr lang="en-US" alt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route to Norway.</a:t>
            </a:r>
          </a:p>
        </p:txBody>
      </p:sp>
    </p:spTree>
    <p:extLst>
      <p:ext uri="{BB962C8B-B14F-4D97-AF65-F5344CB8AC3E}">
        <p14:creationId xmlns:p14="http://schemas.microsoft.com/office/powerpoint/2010/main" val="1374391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Incorrect: He 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is a license practical </a:t>
            </a: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nurse.</a:t>
            </a:r>
          </a:p>
          <a:p>
            <a:pPr>
              <a:buNone/>
            </a:pP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Correct: He is a</a:t>
            </a:r>
            <a:r>
              <a:rPr lang="en-US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licensed 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practical nurse.</a:t>
            </a:r>
          </a:p>
          <a:p>
            <a:pPr>
              <a:buNone/>
            </a:pP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Incorrect: Most 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students are accustom to “burning the midnight oil</a:t>
            </a: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.”</a:t>
            </a:r>
          </a:p>
          <a:p>
            <a:pPr>
              <a:buNone/>
            </a:pP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Correct: Most students 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are </a:t>
            </a: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accustomed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“burning the midnight oil.”</a:t>
            </a:r>
          </a:p>
          <a:p>
            <a:pPr>
              <a:buNone/>
            </a:pP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Incorrect: The 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singer gain national </a:t>
            </a: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recognition</a:t>
            </a:r>
          </a:p>
          <a:p>
            <a:pPr>
              <a:buNone/>
            </a:pP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Correct: The singer </a:t>
            </a: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gained 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national recognition.</a:t>
            </a:r>
          </a:p>
          <a:p>
            <a:pPr>
              <a:buNone/>
            </a:pPr>
            <a:endParaRPr lang="en-US" altLang="en-US" dirty="0">
              <a:solidFill>
                <a:schemeClr val="accent5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160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Incorrect: The 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questions can be answer with yes-no responses</a:t>
            </a: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Correct: The questions can 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 </a:t>
            </a: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answered </a:t>
            </a: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with yes-no responses. </a:t>
            </a:r>
          </a:p>
          <a:p>
            <a:pPr>
              <a:buNone/>
            </a:pP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Incorrect: Courses 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law and economics are offer to senior citizens and first-generation college students. </a:t>
            </a:r>
            <a:endParaRPr lang="en-US" alt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Correct: Courses in law and economics are </a:t>
            </a: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offered </a:t>
            </a: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senior citizens and first-generation college students.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121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292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1_Office Theme</vt:lpstr>
      <vt:lpstr>Office Theme</vt:lpstr>
      <vt:lpstr>Writing Lab</vt:lpstr>
      <vt:lpstr>Verb Forms: -ed Endings</vt:lpstr>
      <vt:lpstr>Examples</vt:lpstr>
      <vt:lpstr>More Examples</vt:lpstr>
      <vt:lpstr>Final Examples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19</cp:revision>
  <dcterms:created xsi:type="dcterms:W3CDTF">2018-05-29T16:49:48Z</dcterms:created>
  <dcterms:modified xsi:type="dcterms:W3CDTF">2019-04-12T19:52:06Z</dcterms:modified>
</cp:coreProperties>
</file>