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7"/>
  </p:notesMasterIdLst>
  <p:sldIdLst>
    <p:sldId id="257" r:id="rId3"/>
    <p:sldId id="273" r:id="rId4"/>
    <p:sldId id="275" r:id="rId5"/>
    <p:sldId id="27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84" d="100"/>
          <a:sy n="84" d="100"/>
        </p:scale>
        <p:origin x="111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Verb Forms: </a:t>
            </a:r>
            <a:r>
              <a:rPr lang="en-US" dirty="0" smtClean="0"/>
              <a:t>L</a:t>
            </a:r>
            <a:r>
              <a:rPr lang="en-US" dirty="0" smtClean="0"/>
              <a:t>ie/Lay</a:t>
            </a:r>
            <a:r>
              <a:rPr lang="en-US" dirty="0"/>
              <a:t>, </a:t>
            </a:r>
            <a:r>
              <a:rPr lang="en-US" dirty="0" smtClean="0"/>
              <a:t>Sit/Set</a:t>
            </a:r>
            <a:r>
              <a:rPr lang="en-US" dirty="0"/>
              <a:t>, </a:t>
            </a:r>
            <a:r>
              <a:rPr lang="en-US" dirty="0" smtClean="0"/>
              <a:t>R</a:t>
            </a:r>
            <a:r>
              <a:rPr lang="en-US" dirty="0" smtClean="0"/>
              <a:t>ise/Raise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Transitive Verb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Transitive Verbs have an </a:t>
            </a:r>
            <a:r>
              <a:rPr lang="en-US" dirty="0" smtClean="0"/>
              <a:t>object.</a:t>
            </a:r>
          </a:p>
          <a:p>
            <a:endParaRPr lang="en-US" dirty="0"/>
          </a:p>
          <a:p>
            <a:r>
              <a:rPr lang="en-US" dirty="0" smtClean="0"/>
              <a:t>Set </a:t>
            </a:r>
            <a:r>
              <a:rPr lang="en-US" dirty="0"/>
              <a:t>– to put or place something.</a:t>
            </a:r>
          </a:p>
          <a:p>
            <a:pPr lvl="1"/>
            <a:r>
              <a:rPr lang="en-US" dirty="0"/>
              <a:t>Set, Sets, Setting, Set, (has/have/had) Set</a:t>
            </a:r>
          </a:p>
          <a:p>
            <a:r>
              <a:rPr lang="en-US" dirty="0"/>
              <a:t>Raise – to lift up</a:t>
            </a:r>
          </a:p>
          <a:p>
            <a:pPr lvl="1"/>
            <a:r>
              <a:rPr lang="en-US" dirty="0"/>
              <a:t>Raise, Raises, Raising, Raised, (has/have/had) Raised</a:t>
            </a:r>
          </a:p>
          <a:p>
            <a:r>
              <a:rPr lang="en-US" dirty="0"/>
              <a:t>Lay – to put or place something</a:t>
            </a:r>
          </a:p>
          <a:p>
            <a:pPr lvl="1"/>
            <a:r>
              <a:rPr lang="en-US" dirty="0"/>
              <a:t>Lay, Lays, Laying, Laid (has/have/had) Laid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Intransitive Verb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Intransitive Verbs do not have an object.</a:t>
            </a:r>
          </a:p>
          <a:p>
            <a:endParaRPr lang="en-US" dirty="0" smtClean="0"/>
          </a:p>
          <a:p>
            <a:r>
              <a:rPr lang="en-US" dirty="0"/>
              <a:t>Sit – to be seated, or in a resting position</a:t>
            </a:r>
          </a:p>
          <a:p>
            <a:pPr lvl="1"/>
            <a:r>
              <a:rPr lang="en-US" dirty="0"/>
              <a:t>Sit, Sits, Sitting, Sat, (has/have/had) Sat</a:t>
            </a:r>
          </a:p>
          <a:p>
            <a:r>
              <a:rPr lang="en-US" dirty="0"/>
              <a:t>Rise – to go up</a:t>
            </a:r>
          </a:p>
          <a:p>
            <a:pPr lvl="1"/>
            <a:r>
              <a:rPr lang="en-US" dirty="0"/>
              <a:t>Rise, Rises, rising, Rose, (has/have/had) Risen</a:t>
            </a:r>
          </a:p>
          <a:p>
            <a:r>
              <a:rPr lang="en-US" dirty="0"/>
              <a:t>Lie – to rest or recline</a:t>
            </a:r>
          </a:p>
          <a:p>
            <a:pPr lvl="1"/>
            <a:r>
              <a:rPr lang="en-US" dirty="0"/>
              <a:t>Lie, Lies, Lying, Lay, (has/have/had) Lain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382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191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Office Theme</vt:lpstr>
      <vt:lpstr>Writing Lab</vt:lpstr>
      <vt:lpstr>Transitive Verb</vt:lpstr>
      <vt:lpstr>Intransitive Verb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18</cp:revision>
  <dcterms:created xsi:type="dcterms:W3CDTF">2018-05-29T16:49:48Z</dcterms:created>
  <dcterms:modified xsi:type="dcterms:W3CDTF">2019-04-12T19:48:33Z</dcterms:modified>
</cp:coreProperties>
</file>