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1"/>
    <p:sldMasterId id="2147483674" r:id="rId2"/>
  </p:sldMasterIdLst>
  <p:notesMasterIdLst>
    <p:notesMasterId r:id="rId7"/>
  </p:notesMasterIdLst>
  <p:sldIdLst>
    <p:sldId id="257" r:id="rId3"/>
    <p:sldId id="273" r:id="rId4"/>
    <p:sldId id="275" r:id="rId5"/>
    <p:sldId id="274"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9A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025" autoAdjust="0"/>
    <p:restoredTop sz="94699" autoAdjust="0"/>
  </p:normalViewPr>
  <p:slideViewPr>
    <p:cSldViewPr snapToGrid="0">
      <p:cViewPr varScale="1">
        <p:scale>
          <a:sx n="84" d="100"/>
          <a:sy n="84" d="100"/>
        </p:scale>
        <p:origin x="1116" y="96"/>
      </p:cViewPr>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notesMaster" Target="notesMasters/notesMaster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tableStyles" Target="tableStyles.xml"/><Relationship Id="rId5" Type="http://schemas.openxmlformats.org/officeDocument/2006/relationships/slide" Target="slides/slide3.xml"/><Relationship Id="rId10"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92AE70E-F078-46F1-89B4-57599DC27663}" type="datetimeFigureOut">
              <a:rPr lang="en-US" smtClean="0"/>
              <a:t>4/12/2019</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834C8D7-DF53-4528-AC35-436D22C1CCCC}" type="slidenum">
              <a:rPr lang="en-US" smtClean="0"/>
              <a:t>‹#›</a:t>
            </a:fld>
            <a:endParaRPr lang="en-US"/>
          </a:p>
        </p:txBody>
      </p:sp>
    </p:spTree>
    <p:extLst>
      <p:ext uri="{BB962C8B-B14F-4D97-AF65-F5344CB8AC3E}">
        <p14:creationId xmlns:p14="http://schemas.microsoft.com/office/powerpoint/2010/main" val="40821526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4227225"/>
            <a:ext cx="7772400" cy="1291419"/>
          </a:xfrm>
        </p:spPr>
        <p:txBody>
          <a:bodyPr anchor="b">
            <a:noAutofit/>
          </a:bodyPr>
          <a:lstStyle>
            <a:lvl1pPr algn="ctr">
              <a:defRPr sz="4000" b="1">
                <a:solidFill>
                  <a:srgbClr val="0069AA"/>
                </a:solidFill>
                <a:latin typeface="Arial" panose="020B0604020202020204" pitchFamily="34" charset="0"/>
                <a:cs typeface="Arial" panose="020B0604020202020204" pitchFamily="34" charset="0"/>
              </a:defRPr>
            </a:lvl1pPr>
          </a:lstStyle>
          <a:p>
            <a:r>
              <a:rPr lang="en-US"/>
              <a:t>Click to edit Master title style</a:t>
            </a:r>
            <a:endParaRPr lang="en-US" dirty="0"/>
          </a:p>
        </p:txBody>
      </p:sp>
      <p:sp>
        <p:nvSpPr>
          <p:cNvPr id="3" name="Subtitle 2"/>
          <p:cNvSpPr>
            <a:spLocks noGrp="1"/>
          </p:cNvSpPr>
          <p:nvPr>
            <p:ph type="subTitle" idx="1"/>
          </p:nvPr>
        </p:nvSpPr>
        <p:spPr>
          <a:xfrm>
            <a:off x="1143000" y="5556119"/>
            <a:ext cx="6858000" cy="468443"/>
          </a:xfrm>
        </p:spPr>
        <p:txBody>
          <a:bodyPr/>
          <a:lstStyle>
            <a:lvl1pPr marL="0" indent="0" algn="ctr">
              <a:buNone/>
              <a:defRPr sz="2400">
                <a:solidFill>
                  <a:srgbClr val="0069AA"/>
                </a:solidFill>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p:cNvSpPr>
            <a:spLocks noGrp="1"/>
          </p:cNvSpPr>
          <p:nvPr>
            <p:ph type="dt" sz="half" idx="10"/>
          </p:nvPr>
        </p:nvSpPr>
        <p:spPr/>
        <p:txBody>
          <a:bodyPr/>
          <a:lstStyle/>
          <a:p>
            <a:fld id="{C764DE79-268F-4C1A-8933-263129D2AF90}" type="datetimeFigureOut">
              <a:rPr lang="en-US" dirty="0"/>
              <a:t>4/12/2019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4026192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4/12/2019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889241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4/12/2019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45800286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A3C6242-8C72-4700-A8AD-64E8A854F16C}" type="datetimeFigureOut">
              <a:rPr lang="en-US" smtClean="0"/>
              <a:t>4/12/2019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F49B65-029B-45B5-A0AA-B88C4CD9AAE2}" type="slidenum">
              <a:rPr lang="en-US" smtClean="0"/>
              <a:t>‹#›</a:t>
            </a:fld>
            <a:endParaRPr lang="en-US"/>
          </a:p>
        </p:txBody>
      </p:sp>
    </p:spTree>
    <p:extLst>
      <p:ext uri="{BB962C8B-B14F-4D97-AF65-F5344CB8AC3E}">
        <p14:creationId xmlns:p14="http://schemas.microsoft.com/office/powerpoint/2010/main" val="275794866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C764DE79-268F-4C1A-8933-263129D2AF90}" type="datetimeFigureOut">
              <a:rPr lang="en-US" dirty="0"/>
              <a:t>4/12/2019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pic>
        <p:nvPicPr>
          <p:cNvPr id="7" name="Picture 6" descr="C:\Users\rphelps\Desktop\WritingLab_PrimaryHorizontal_Spot.jpg"/>
          <p:cNvPicPr/>
          <p:nvPr userDrawn="1"/>
        </p:nvPicPr>
        <p:blipFill rotWithShape="1">
          <a:blip r:embed="rId2" cstate="print">
            <a:extLst>
              <a:ext uri="{28A0092B-C50C-407E-A947-70E740481C1C}">
                <a14:useLocalDpi xmlns:a14="http://schemas.microsoft.com/office/drawing/2010/main" val="0"/>
              </a:ext>
            </a:extLst>
          </a:blip>
          <a:srcRect l="12339" r="9625"/>
          <a:stretch/>
        </p:blipFill>
        <p:spPr bwMode="auto">
          <a:xfrm>
            <a:off x="6867609" y="5556382"/>
            <a:ext cx="1714500" cy="976630"/>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105800461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A3C6242-8C72-4700-A8AD-64E8A854F16C}" type="datetimeFigureOut">
              <a:rPr lang="en-US" smtClean="0"/>
              <a:t>4/12/2019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F49B65-029B-45B5-A0AA-B88C4CD9AAE2}" type="slidenum">
              <a:rPr lang="en-US" smtClean="0"/>
              <a:t>‹#›</a:t>
            </a:fld>
            <a:endParaRPr lang="en-US"/>
          </a:p>
        </p:txBody>
      </p:sp>
    </p:spTree>
    <p:extLst>
      <p:ext uri="{BB962C8B-B14F-4D97-AF65-F5344CB8AC3E}">
        <p14:creationId xmlns:p14="http://schemas.microsoft.com/office/powerpoint/2010/main" val="36311210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A3C6242-8C72-4700-A8AD-64E8A854F16C}" type="datetimeFigureOut">
              <a:rPr lang="en-US" smtClean="0"/>
              <a:t>4/12/2019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AF49B65-029B-45B5-A0AA-B88C4CD9AAE2}" type="slidenum">
              <a:rPr lang="en-US" smtClean="0"/>
              <a:t>‹#›</a:t>
            </a:fld>
            <a:endParaRPr lang="en-US"/>
          </a:p>
        </p:txBody>
      </p:sp>
    </p:spTree>
    <p:extLst>
      <p:ext uri="{BB962C8B-B14F-4D97-AF65-F5344CB8AC3E}">
        <p14:creationId xmlns:p14="http://schemas.microsoft.com/office/powerpoint/2010/main" val="102539619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A3C6242-8C72-4700-A8AD-64E8A854F16C}" type="datetimeFigureOut">
              <a:rPr lang="en-US" smtClean="0"/>
              <a:t>4/12/2019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AF49B65-029B-45B5-A0AA-B88C4CD9AAE2}" type="slidenum">
              <a:rPr lang="en-US" smtClean="0"/>
              <a:t>‹#›</a:t>
            </a:fld>
            <a:endParaRPr lang="en-US"/>
          </a:p>
        </p:txBody>
      </p:sp>
    </p:spTree>
    <p:extLst>
      <p:ext uri="{BB962C8B-B14F-4D97-AF65-F5344CB8AC3E}">
        <p14:creationId xmlns:p14="http://schemas.microsoft.com/office/powerpoint/2010/main" val="141140303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A3C6242-8C72-4700-A8AD-64E8A854F16C}" type="datetimeFigureOut">
              <a:rPr lang="en-US" smtClean="0"/>
              <a:t>4/12/2019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AF49B65-029B-45B5-A0AA-B88C4CD9AAE2}" type="slidenum">
              <a:rPr lang="en-US" smtClean="0"/>
              <a:t>‹#›</a:t>
            </a:fld>
            <a:endParaRPr lang="en-US"/>
          </a:p>
        </p:txBody>
      </p:sp>
    </p:spTree>
    <p:extLst>
      <p:ext uri="{BB962C8B-B14F-4D97-AF65-F5344CB8AC3E}">
        <p14:creationId xmlns:p14="http://schemas.microsoft.com/office/powerpoint/2010/main" val="39038492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A3C6242-8C72-4700-A8AD-64E8A854F16C}" type="datetimeFigureOut">
              <a:rPr lang="en-US" smtClean="0"/>
              <a:t>4/12/2019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AF49B65-029B-45B5-A0AA-B88C4CD9AAE2}" type="slidenum">
              <a:rPr lang="en-US" smtClean="0"/>
              <a:t>‹#›</a:t>
            </a:fld>
            <a:endParaRPr lang="en-US"/>
          </a:p>
        </p:txBody>
      </p:sp>
    </p:spTree>
    <p:extLst>
      <p:ext uri="{BB962C8B-B14F-4D97-AF65-F5344CB8AC3E}">
        <p14:creationId xmlns:p14="http://schemas.microsoft.com/office/powerpoint/2010/main" val="260125148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A3C6242-8C72-4700-A8AD-64E8A854F16C}" type="datetimeFigureOut">
              <a:rPr lang="en-US" smtClean="0"/>
              <a:t>4/12/2019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AF49B65-029B-45B5-A0AA-B88C4CD9AAE2}" type="slidenum">
              <a:rPr lang="en-US" smtClean="0"/>
              <a:t>‹#›</a:t>
            </a:fld>
            <a:endParaRPr lang="en-US"/>
          </a:p>
        </p:txBody>
      </p:sp>
    </p:spTree>
    <p:extLst>
      <p:ext uri="{BB962C8B-B14F-4D97-AF65-F5344CB8AC3E}">
        <p14:creationId xmlns:p14="http://schemas.microsoft.com/office/powerpoint/2010/main" val="21321922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4/12/2019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99025662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A3C6242-8C72-4700-A8AD-64E8A854F16C}" type="datetimeFigureOut">
              <a:rPr lang="en-US" smtClean="0"/>
              <a:t>4/12/2019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AF49B65-029B-45B5-A0AA-B88C4CD9AAE2}" type="slidenum">
              <a:rPr lang="en-US" smtClean="0"/>
              <a:t>‹#›</a:t>
            </a:fld>
            <a:endParaRPr lang="en-US"/>
          </a:p>
        </p:txBody>
      </p:sp>
    </p:spTree>
    <p:extLst>
      <p:ext uri="{BB962C8B-B14F-4D97-AF65-F5344CB8AC3E}">
        <p14:creationId xmlns:p14="http://schemas.microsoft.com/office/powerpoint/2010/main" val="407715926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A3C6242-8C72-4700-A8AD-64E8A854F16C}" type="datetimeFigureOut">
              <a:rPr lang="en-US" smtClean="0"/>
              <a:t>4/12/2019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F49B65-029B-45B5-A0AA-B88C4CD9AAE2}" type="slidenum">
              <a:rPr lang="en-US" smtClean="0"/>
              <a:t>‹#›</a:t>
            </a:fld>
            <a:endParaRPr lang="en-US"/>
          </a:p>
        </p:txBody>
      </p:sp>
    </p:spTree>
    <p:extLst>
      <p:ext uri="{BB962C8B-B14F-4D97-AF65-F5344CB8AC3E}">
        <p14:creationId xmlns:p14="http://schemas.microsoft.com/office/powerpoint/2010/main" val="236298782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A3C6242-8C72-4700-A8AD-64E8A854F16C}" type="datetimeFigureOut">
              <a:rPr lang="en-US" smtClean="0"/>
              <a:t>4/12/2019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F49B65-029B-45B5-A0AA-B88C4CD9AAE2}" type="slidenum">
              <a:rPr lang="en-US" smtClean="0"/>
              <a:t>‹#›</a:t>
            </a:fld>
            <a:endParaRPr lang="en-US"/>
          </a:p>
        </p:txBody>
      </p:sp>
    </p:spTree>
    <p:extLst>
      <p:ext uri="{BB962C8B-B14F-4D97-AF65-F5344CB8AC3E}">
        <p14:creationId xmlns:p14="http://schemas.microsoft.com/office/powerpoint/2010/main" val="10623851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764DE79-268F-4C1A-8933-263129D2AF90}" type="datetimeFigureOut">
              <a:rPr lang="en-US" dirty="0"/>
              <a:t>4/12/2019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9095365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764DE79-268F-4C1A-8933-263129D2AF90}" type="datetimeFigureOut">
              <a:rPr lang="en-US" dirty="0"/>
              <a:t>4/12/2019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4614329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764DE79-268F-4C1A-8933-263129D2AF90}" type="datetimeFigureOut">
              <a:rPr lang="en-US" dirty="0"/>
              <a:t>4/12/2019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4445117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764DE79-268F-4C1A-8933-263129D2AF90}" type="datetimeFigureOut">
              <a:rPr lang="en-US" dirty="0"/>
              <a:t>4/12/2019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449757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dirty="0"/>
              <a:t>4/12/2019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7740165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4/12/2019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0302431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4/12/2019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7248836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A3C6242-8C72-4700-A8AD-64E8A854F16C}" type="datetimeFigureOut">
              <a:rPr lang="en-US" smtClean="0"/>
              <a:t>4/12/2019</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AF49B65-029B-45B5-A0AA-B88C4CD9AAE2}" type="slidenum">
              <a:rPr lang="en-US" smtClean="0"/>
              <a:t>‹#›</a:t>
            </a:fld>
            <a:endParaRPr lang="en-US"/>
          </a:p>
        </p:txBody>
      </p:sp>
      <p:pic>
        <p:nvPicPr>
          <p:cNvPr id="7" name="Picture 6"/>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3822183671"/>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628650" y="1690689"/>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A3C6242-8C72-4700-A8AD-64E8A854F16C}" type="datetimeFigureOut">
              <a:rPr lang="en-US" smtClean="0"/>
              <a:t>4/12/2019</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AF49B65-029B-45B5-A0AA-B88C4CD9AAE2}" type="slidenum">
              <a:rPr lang="en-US" smtClean="0"/>
              <a:t>‹#›</a:t>
            </a:fld>
            <a:endParaRPr lang="en-US"/>
          </a:p>
        </p:txBody>
      </p:sp>
    </p:spTree>
    <p:extLst>
      <p:ext uri="{BB962C8B-B14F-4D97-AF65-F5344CB8AC3E}">
        <p14:creationId xmlns:p14="http://schemas.microsoft.com/office/powerpoint/2010/main" val="3800287957"/>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Lst>
  <p:txStyles>
    <p:titleStyle>
      <a:lvl1pPr algn="l" defTabSz="914400" rtl="0" eaLnBrk="1" latinLnBrk="0" hangingPunct="1">
        <a:lnSpc>
          <a:spcPct val="90000"/>
        </a:lnSpc>
        <a:spcBef>
          <a:spcPct val="0"/>
        </a:spcBef>
        <a:buNone/>
        <a:defRPr sz="4400" kern="1200">
          <a:solidFill>
            <a:srgbClr val="0069AA"/>
          </a:solidFill>
          <a:latin typeface="+mj-lt"/>
          <a:ea typeface="+mj-ea"/>
          <a:cs typeface="+mj-cs"/>
        </a:defRPr>
      </a:lvl1pPr>
    </p:titleStyle>
    <p:bodyStyle>
      <a:lvl1pPr marL="228600" indent="-228600" algn="l" defTabSz="914400" rtl="0" eaLnBrk="1" latinLnBrk="0" hangingPunct="1">
        <a:lnSpc>
          <a:spcPct val="10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10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10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hyperlink" Target="https://uwf.edu/cassh/support-resources/the-uwf-writing-lab/expand-your-skills/mini-lessons-for-grammar/" TargetMode="External"/><Relationship Id="rId2" Type="http://schemas.openxmlformats.org/officeDocument/2006/relationships/hyperlink" Target="https://uwf.edu/cassh/support-resources/the-uwf-writing-lab/" TargetMode="Externa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Writing Lab</a:t>
            </a:r>
          </a:p>
        </p:txBody>
      </p:sp>
      <p:sp>
        <p:nvSpPr>
          <p:cNvPr id="3" name="Subtitle 2"/>
          <p:cNvSpPr>
            <a:spLocks noGrp="1"/>
          </p:cNvSpPr>
          <p:nvPr>
            <p:ph type="subTitle" idx="1"/>
          </p:nvPr>
        </p:nvSpPr>
        <p:spPr>
          <a:xfrm>
            <a:off x="1395412" y="5645019"/>
            <a:ext cx="6467475" cy="468443"/>
          </a:xfrm>
        </p:spPr>
        <p:txBody>
          <a:bodyPr>
            <a:noAutofit/>
          </a:bodyPr>
          <a:lstStyle/>
          <a:p>
            <a:r>
              <a:rPr lang="en-US" dirty="0"/>
              <a:t> Verb Forms </a:t>
            </a:r>
            <a:r>
              <a:rPr lang="en-US" dirty="0" smtClean="0"/>
              <a:t>– Go, Do, See, Write, Begin, </a:t>
            </a:r>
            <a:r>
              <a:rPr lang="en-US" dirty="0"/>
              <a:t>etc. </a:t>
            </a:r>
          </a:p>
        </p:txBody>
      </p:sp>
    </p:spTree>
    <p:extLst>
      <p:ext uri="{BB962C8B-B14F-4D97-AF65-F5344CB8AC3E}">
        <p14:creationId xmlns:p14="http://schemas.microsoft.com/office/powerpoint/2010/main" val="33983288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8F9A10-A759-4B0E-A9D9-4889007B970D}"/>
              </a:ext>
            </a:extLst>
          </p:cNvPr>
          <p:cNvSpPr>
            <a:spLocks noGrp="1"/>
          </p:cNvSpPr>
          <p:nvPr>
            <p:ph type="title"/>
          </p:nvPr>
        </p:nvSpPr>
        <p:spPr/>
        <p:txBody>
          <a:bodyPr/>
          <a:lstStyle/>
          <a:p>
            <a:r>
              <a:rPr lang="en-US" dirty="0" smtClean="0"/>
              <a:t>Verb Forms</a:t>
            </a:r>
            <a:endParaRPr lang="en-US" dirty="0"/>
          </a:p>
        </p:txBody>
      </p:sp>
      <p:sp>
        <p:nvSpPr>
          <p:cNvPr id="3" name="Content Placeholder 2">
            <a:extLst>
              <a:ext uri="{FF2B5EF4-FFF2-40B4-BE49-F238E27FC236}">
                <a16:creationId xmlns:a16="http://schemas.microsoft.com/office/drawing/2014/main" id="{21F59E8C-BBE2-4F87-83C6-64048B1F26CD}"/>
              </a:ext>
            </a:extLst>
          </p:cNvPr>
          <p:cNvSpPr>
            <a:spLocks noGrp="1"/>
          </p:cNvSpPr>
          <p:nvPr>
            <p:ph idx="1"/>
          </p:nvPr>
        </p:nvSpPr>
        <p:spPr/>
        <p:txBody>
          <a:bodyPr>
            <a:normAutofit fontScale="77500" lnSpcReduction="20000"/>
          </a:bodyPr>
          <a:lstStyle/>
          <a:p>
            <a:r>
              <a:rPr lang="en-US" dirty="0"/>
              <a:t>The principle parts of a verb are its base/infinitive (eat, talk) used for the present tense with auxiliaries like can, should, will, and does.</a:t>
            </a:r>
          </a:p>
          <a:p>
            <a:r>
              <a:rPr lang="en-US" dirty="0" smtClean="0"/>
              <a:t>Its </a:t>
            </a:r>
            <a:r>
              <a:rPr lang="en-US" dirty="0"/>
              <a:t>past form (ate, talked) and its past participle form (eaten, talked), used with has, had, or have for perfect tenses with forms of be (is, am, are, was, were, etc.) in passive constructions.</a:t>
            </a:r>
          </a:p>
          <a:p>
            <a:r>
              <a:rPr lang="en-US" dirty="0"/>
              <a:t>Regular verbs like talk to form their past and past participle forms the “regular” way by simply adding –d or –</a:t>
            </a:r>
            <a:r>
              <a:rPr lang="en-US" dirty="0" err="1"/>
              <a:t>ed</a:t>
            </a:r>
            <a:r>
              <a:rPr lang="en-US" dirty="0"/>
              <a:t> to their base.</a:t>
            </a:r>
          </a:p>
          <a:p>
            <a:r>
              <a:rPr lang="en-US" dirty="0"/>
              <a:t>Irregular verbs like eat and the ones on the next slide form their past and past participle forms in “irregular” and unpredictable ways.</a:t>
            </a:r>
          </a:p>
          <a:p>
            <a:r>
              <a:rPr lang="en-US" dirty="0"/>
              <a:t>The past participle form of both “regular” and “irregular” verbs must always be used with an auxiliary/helping verb.</a:t>
            </a:r>
          </a:p>
          <a:p>
            <a:endParaRPr lang="en-US" dirty="0"/>
          </a:p>
        </p:txBody>
      </p:sp>
    </p:spTree>
    <p:extLst>
      <p:ext uri="{BB962C8B-B14F-4D97-AF65-F5344CB8AC3E}">
        <p14:creationId xmlns:p14="http://schemas.microsoft.com/office/powerpoint/2010/main" val="12135606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Verb Forms Examples</a:t>
            </a:r>
            <a:endParaRPr lang="en-US" dirty="0"/>
          </a:p>
        </p:txBody>
      </p:sp>
      <p:sp>
        <p:nvSpPr>
          <p:cNvPr id="3" name="Content Placeholder 2"/>
          <p:cNvSpPr>
            <a:spLocks noGrp="1"/>
          </p:cNvSpPr>
          <p:nvPr>
            <p:ph idx="1"/>
          </p:nvPr>
        </p:nvSpPr>
        <p:spPr/>
        <p:txBody>
          <a:bodyPr>
            <a:normAutofit/>
          </a:bodyPr>
          <a:lstStyle/>
          <a:p>
            <a:r>
              <a:rPr lang="en-US" dirty="0"/>
              <a:t>Present/ </a:t>
            </a:r>
            <a:r>
              <a:rPr lang="en-US" dirty="0" smtClean="0"/>
              <a:t>Infinitive</a:t>
            </a:r>
          </a:p>
          <a:p>
            <a:pPr lvl="1"/>
            <a:r>
              <a:rPr lang="en-US" dirty="0"/>
              <a:t>Go, do, see, write, begin</a:t>
            </a:r>
            <a:r>
              <a:rPr lang="en-US" dirty="0" smtClean="0"/>
              <a:t>.</a:t>
            </a:r>
          </a:p>
          <a:p>
            <a:r>
              <a:rPr lang="en-US" dirty="0" smtClean="0"/>
              <a:t>Past Tense</a:t>
            </a:r>
          </a:p>
          <a:p>
            <a:pPr lvl="1"/>
            <a:r>
              <a:rPr lang="en-US" dirty="0" smtClean="0"/>
              <a:t>Went, did, saw, wrote, began.</a:t>
            </a:r>
          </a:p>
          <a:p>
            <a:r>
              <a:rPr lang="en-US" dirty="0"/>
              <a:t>Past Participle</a:t>
            </a:r>
          </a:p>
          <a:p>
            <a:pPr lvl="1"/>
            <a:r>
              <a:rPr lang="en-US" dirty="0"/>
              <a:t>(have) gone, (have) done, (have) seen, (have) written, (have) begun.</a:t>
            </a:r>
          </a:p>
          <a:p>
            <a:endParaRPr lang="en-US" dirty="0"/>
          </a:p>
        </p:txBody>
      </p:sp>
    </p:spTree>
    <p:extLst>
      <p:ext uri="{BB962C8B-B14F-4D97-AF65-F5344CB8AC3E}">
        <p14:creationId xmlns:p14="http://schemas.microsoft.com/office/powerpoint/2010/main" val="33514983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That’s all, folks!</a:t>
            </a:r>
          </a:p>
        </p:txBody>
      </p:sp>
      <p:sp>
        <p:nvSpPr>
          <p:cNvPr id="3" name="Content Placeholder 2"/>
          <p:cNvSpPr>
            <a:spLocks noGrp="1"/>
          </p:cNvSpPr>
          <p:nvPr>
            <p:ph idx="1"/>
          </p:nvPr>
        </p:nvSpPr>
        <p:spPr/>
        <p:txBody>
          <a:bodyPr/>
          <a:lstStyle/>
          <a:p>
            <a:r>
              <a:rPr lang="en-US" dirty="0"/>
              <a:t>This lesson is part of the UWF Writing Lab Grammar Mini-Lesson Series</a:t>
            </a:r>
          </a:p>
          <a:p>
            <a:r>
              <a:rPr lang="en-US" dirty="0"/>
              <a:t>Lessons adapted from </a:t>
            </a:r>
            <a:r>
              <a:rPr lang="en-US" i="1" dirty="0"/>
              <a:t>Real Good Grammar, Too</a:t>
            </a:r>
            <a:r>
              <a:rPr lang="en-US" dirty="0"/>
              <a:t> by Mamie Webb Hixon</a:t>
            </a:r>
          </a:p>
          <a:p>
            <a:r>
              <a:rPr lang="en-US" dirty="0"/>
              <a:t>To find out more, visit the Writing Lab’s </a:t>
            </a:r>
            <a:r>
              <a:rPr lang="en-US" dirty="0">
                <a:hlinkClick r:id="rId2"/>
              </a:rPr>
              <a:t>website</a:t>
            </a:r>
            <a:r>
              <a:rPr lang="en-US" dirty="0"/>
              <a:t> where you can </a:t>
            </a:r>
            <a:r>
              <a:rPr lang="en-US" dirty="0">
                <a:hlinkClick r:id="rId3"/>
              </a:rPr>
              <a:t>take a self-scoring quiz </a:t>
            </a:r>
            <a:r>
              <a:rPr lang="en-US" dirty="0"/>
              <a:t>corresponding to this lesson</a:t>
            </a:r>
          </a:p>
        </p:txBody>
      </p:sp>
    </p:spTree>
    <p:extLst>
      <p:ext uri="{BB962C8B-B14F-4D97-AF65-F5344CB8AC3E}">
        <p14:creationId xmlns:p14="http://schemas.microsoft.com/office/powerpoint/2010/main" val="1335945349"/>
      </p:ext>
    </p:extLst>
  </p:cSld>
  <p:clrMapOvr>
    <a:masterClrMapping/>
  </p:clrMapOvr>
</p:sld>
</file>

<file path=ppt/theme/theme1.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97</TotalTime>
  <Words>284</Words>
  <Application>Microsoft Office PowerPoint</Application>
  <PresentationFormat>On-screen Show (4:3)</PresentationFormat>
  <Paragraphs>19</Paragraphs>
  <Slides>4</Slides>
  <Notes>0</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4</vt:i4>
      </vt:variant>
    </vt:vector>
  </HeadingPairs>
  <TitlesOfParts>
    <vt:vector size="9" baseType="lpstr">
      <vt:lpstr>Arial</vt:lpstr>
      <vt:lpstr>Calibri</vt:lpstr>
      <vt:lpstr>Calibri Light</vt:lpstr>
      <vt:lpstr>1_Office Theme</vt:lpstr>
      <vt:lpstr>Office Theme</vt:lpstr>
      <vt:lpstr>Writing Lab</vt:lpstr>
      <vt:lpstr>Verb Forms</vt:lpstr>
      <vt:lpstr>Verb Forms Examples</vt:lpstr>
      <vt:lpstr>That’s all, folks!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Writing Lab</dc:title>
  <dc:creator>Rustian Phelps</dc:creator>
  <cp:lastModifiedBy>Kayla Brown</cp:lastModifiedBy>
  <cp:revision>18</cp:revision>
  <dcterms:created xsi:type="dcterms:W3CDTF">2018-05-29T16:49:48Z</dcterms:created>
  <dcterms:modified xsi:type="dcterms:W3CDTF">2019-04-12T19:44:13Z</dcterms:modified>
</cp:coreProperties>
</file>