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94" d="100"/>
          <a:sy n="94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864" y="5604111"/>
            <a:ext cx="5352860" cy="468443"/>
          </a:xfrm>
        </p:spPr>
        <p:txBody>
          <a:bodyPr>
            <a:noAutofit/>
          </a:bodyPr>
          <a:lstStyle/>
          <a:p>
            <a:r>
              <a:rPr lang="en-US" dirty="0"/>
              <a:t>Transitive and Intransitive Verbs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transitive verb names an action that directly affects the person or thing mentioned in the predicate.</a:t>
            </a:r>
          </a:p>
          <a:p>
            <a:r>
              <a:rPr lang="en-US" dirty="0"/>
              <a:t>A </a:t>
            </a:r>
            <a:r>
              <a:rPr lang="en-US" b="1" dirty="0"/>
              <a:t>transitive</a:t>
            </a:r>
            <a:r>
              <a:rPr lang="en-US" dirty="0"/>
              <a:t> verb requires an object to complete its meaning in the sentence. </a:t>
            </a:r>
          </a:p>
          <a:p>
            <a:pPr lvl="1"/>
            <a:r>
              <a:rPr lang="en-US" dirty="0"/>
              <a:t>He </a:t>
            </a:r>
            <a:r>
              <a:rPr lang="en-US" b="1" dirty="0"/>
              <a:t>struck</a:t>
            </a:r>
            <a:r>
              <a:rPr lang="en-US" dirty="0"/>
              <a:t> the gong.</a:t>
            </a:r>
          </a:p>
          <a:p>
            <a:pPr lvl="1"/>
            <a:r>
              <a:rPr lang="en-US" dirty="0"/>
              <a:t>Water </a:t>
            </a:r>
            <a:r>
              <a:rPr lang="en-US" b="1" dirty="0"/>
              <a:t>erodes</a:t>
            </a:r>
            <a:r>
              <a:rPr lang="en-US" dirty="0"/>
              <a:t> even granite. </a:t>
            </a:r>
          </a:p>
          <a:p>
            <a:pPr lvl="1"/>
            <a:r>
              <a:rPr lang="en-US" dirty="0"/>
              <a:t>Did you </a:t>
            </a:r>
            <a:r>
              <a:rPr lang="en-US" b="1" dirty="0"/>
              <a:t>mail </a:t>
            </a:r>
            <a:r>
              <a:rPr lang="en-US" dirty="0"/>
              <a:t>the letters? </a:t>
            </a:r>
          </a:p>
          <a:p>
            <a:pPr lvl="1"/>
            <a:r>
              <a:rPr lang="en-US" dirty="0"/>
              <a:t>We </a:t>
            </a:r>
            <a:r>
              <a:rPr lang="en-US" b="1" dirty="0"/>
              <a:t>elected </a:t>
            </a:r>
            <a:r>
              <a:rPr lang="en-US" dirty="0"/>
              <a:t>Sloan.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3152-CFB7-4DAE-8FD9-A9FAEBC8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Intransitive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B887-FB4A-46CE-AA74-BD3F46E3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intransitive verb names an action that has no direct impact on anyone or anything named in the predicate. </a:t>
            </a:r>
          </a:p>
          <a:p>
            <a:r>
              <a:rPr lang="en-US" dirty="0"/>
              <a:t>A </a:t>
            </a:r>
            <a:r>
              <a:rPr lang="en-US" b="1" dirty="0"/>
              <a:t>intransitive </a:t>
            </a:r>
            <a:r>
              <a:rPr lang="en-US" dirty="0"/>
              <a:t>verb requires no object. </a:t>
            </a:r>
          </a:p>
          <a:p>
            <a:pPr lvl="1"/>
            <a:r>
              <a:rPr lang="en-US" dirty="0"/>
              <a:t>Frank </a:t>
            </a:r>
            <a:r>
              <a:rPr lang="en-US" b="1" dirty="0"/>
              <a:t>scowled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Gail </a:t>
            </a:r>
            <a:r>
              <a:rPr lang="en-US" b="1" dirty="0"/>
              <a:t>won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Children </a:t>
            </a:r>
            <a:r>
              <a:rPr lang="en-US" b="1" dirty="0"/>
              <a:t>giggle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Wilson </a:t>
            </a:r>
            <a:r>
              <a:rPr lang="en-US" b="1" dirty="0"/>
              <a:t>smiled</a:t>
            </a:r>
            <a:r>
              <a:rPr lang="en-US" dirty="0"/>
              <a:t> at the comedian’s best efforts, but he did not </a:t>
            </a:r>
            <a:r>
              <a:rPr lang="en-US" b="1" dirty="0"/>
              <a:t>laugh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9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44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Transitive verbs</vt:lpstr>
      <vt:lpstr>Intransitive verbs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19</cp:revision>
  <dcterms:created xsi:type="dcterms:W3CDTF">2018-05-29T16:49:48Z</dcterms:created>
  <dcterms:modified xsi:type="dcterms:W3CDTF">2018-10-25T13:32:22Z</dcterms:modified>
</cp:coreProperties>
</file>