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Vague </a:t>
            </a:r>
            <a:r>
              <a:rPr lang="en-US" dirty="0"/>
              <a:t>Pronoun Reference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pronoun must have an antecedent</a:t>
            </a:r>
          </a:p>
          <a:p>
            <a:pPr lvl="1"/>
            <a:r>
              <a:rPr lang="en-US" dirty="0"/>
              <a:t>An antecedent is the word to which a pronoun refers  or whose place a pronoun takes.</a:t>
            </a:r>
          </a:p>
          <a:p>
            <a:pPr lvl="1"/>
            <a:r>
              <a:rPr lang="en-US" dirty="0"/>
              <a:t>In the following example, “it” is the pronoun, and “key” is the antecedent to which “it” refers:</a:t>
            </a:r>
          </a:p>
          <a:p>
            <a:pPr lvl="2"/>
            <a:r>
              <a:rPr lang="en-US" sz="2200" dirty="0"/>
              <a:t>Though he tried his best to twist and bend the key, he could not break it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734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Vague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Vague: The detective studied the manuscript with the aid of a magnifying glass; then he put it in his pocket.</a:t>
            </a:r>
          </a:p>
          <a:p>
            <a:pPr lvl="1"/>
            <a:r>
              <a:rPr lang="en-US" dirty="0"/>
              <a:t>In the above example, “it” can refer to either “manuscript” or “magnifying glass.” The reader should not be left to assume either is the appropriate antecedent.</a:t>
            </a:r>
          </a:p>
          <a:p>
            <a:r>
              <a:rPr lang="en-US" dirty="0"/>
              <a:t>Clear: The detective studied the manuscript with the aid of a magnifying glass; then he put the manuscript in his pocket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7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Vague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Vague: My father wants me to become a medical professional, but I’m not interested in it.</a:t>
            </a:r>
          </a:p>
          <a:p>
            <a:pPr lvl="1"/>
            <a:r>
              <a:rPr lang="en-US" dirty="0"/>
              <a:t>In the above example, the reader can try to determine to what “it” is referring, but the reader must make an assumption to do so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Clear: My father wants me to become a medical professional, but I’m not interested in medicine. </a:t>
            </a:r>
          </a:p>
        </p:txBody>
      </p:sp>
    </p:spTree>
    <p:extLst>
      <p:ext uri="{BB962C8B-B14F-4D97-AF65-F5344CB8AC3E}">
        <p14:creationId xmlns:p14="http://schemas.microsoft.com/office/powerpoint/2010/main" val="347466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Vague: After being depressed for two weeks, the criminal decided to get over it and resume his routine.</a:t>
            </a:r>
          </a:p>
          <a:p>
            <a:r>
              <a:rPr lang="en-US" dirty="0"/>
              <a:t>Clear: After being depressed for two weeks, the criminal decided to get over his depression and resume his routine.</a:t>
            </a:r>
          </a:p>
          <a:p>
            <a:r>
              <a:rPr lang="en-US" dirty="0"/>
              <a:t>Vague: Holmes learned that the relationship between Katz and Orenstein dissolved when he retired.</a:t>
            </a:r>
          </a:p>
          <a:p>
            <a:r>
              <a:rPr lang="en-US" dirty="0"/>
              <a:t>Clear: Holmes learned that the relationship between Katz and Orenstein dissolved when Katz retired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9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048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Office Theme</vt:lpstr>
      <vt:lpstr>Writing Lab</vt:lpstr>
      <vt:lpstr>Antecedents</vt:lpstr>
      <vt:lpstr>Common Vague References</vt:lpstr>
      <vt:lpstr>Other Vague References</vt:lpstr>
      <vt:lpstr>More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11</cp:revision>
  <dcterms:created xsi:type="dcterms:W3CDTF">2018-05-29T16:49:48Z</dcterms:created>
  <dcterms:modified xsi:type="dcterms:W3CDTF">2019-04-12T19:35:13Z</dcterms:modified>
</cp:coreProperties>
</file>