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8"/>
  </p:notesMasterIdLst>
  <p:sldIdLst>
    <p:sldId id="257" r:id="rId4"/>
    <p:sldId id="25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31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6" y="4905091"/>
            <a:ext cx="10289407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608" y="5786973"/>
            <a:ext cx="9144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56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03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9156812" y="5556382"/>
            <a:ext cx="22860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4932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9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90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68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9067800" y="5200333"/>
            <a:ext cx="22860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567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15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42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77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9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906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8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UWF 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0" dirty="0"/>
              <a:t>Possessives with </a:t>
            </a:r>
            <a:r>
              <a:rPr lang="en-US" i="0" dirty="0" smtClean="0"/>
              <a:t>Gerunds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G</a:t>
            </a:r>
            <a:r>
              <a:rPr lang="en-US" dirty="0" smtClean="0">
                <a:solidFill>
                  <a:srgbClr val="0069AA"/>
                </a:solidFill>
              </a:rPr>
              <a:t>erunds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8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 </a:t>
            </a:r>
            <a:r>
              <a:rPr lang="en-US" sz="3200" dirty="0"/>
              <a:t>gerund is the –</a:t>
            </a:r>
            <a:r>
              <a:rPr lang="en-US" sz="3200" dirty="0" err="1"/>
              <a:t>ing</a:t>
            </a:r>
            <a:r>
              <a:rPr lang="en-US" sz="3200" dirty="0"/>
              <a:t> form of a verb and is used as a noun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2800" dirty="0" smtClean="0"/>
              <a:t>Winning </a:t>
            </a:r>
            <a:r>
              <a:rPr lang="en-US" sz="2800" dirty="0"/>
              <a:t>the lottery surprised </a:t>
            </a:r>
            <a:r>
              <a:rPr lang="en-US" sz="2800" dirty="0" smtClean="0"/>
              <a:t>them.</a:t>
            </a:r>
          </a:p>
          <a:p>
            <a:pPr lvl="1"/>
            <a:r>
              <a:rPr lang="en-US" sz="2800" dirty="0" smtClean="0"/>
              <a:t>Running </a:t>
            </a:r>
            <a:r>
              <a:rPr lang="en-US" sz="2800" dirty="0"/>
              <a:t>may be good for your heart. </a:t>
            </a:r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Gerunds cont.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3200" dirty="0"/>
              <a:t>Like nouns, gerunds are modified by possessive forms of nouns and </a:t>
            </a:r>
            <a:r>
              <a:rPr lang="en-US" sz="3200" dirty="0" smtClean="0"/>
              <a:t>pronouns.</a:t>
            </a:r>
            <a:endParaRPr lang="en-US" sz="32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Donald’s </a:t>
            </a:r>
            <a:r>
              <a:rPr lang="en-US" sz="2800" dirty="0"/>
              <a:t>winning the lottery surprised </a:t>
            </a:r>
            <a:r>
              <a:rPr lang="en-US" sz="2800" dirty="0" smtClean="0"/>
              <a:t>them.</a:t>
            </a:r>
          </a:p>
          <a:p>
            <a:pPr lvl="1"/>
            <a:r>
              <a:rPr lang="en-US" sz="2800" dirty="0" smtClean="0"/>
              <a:t>His </a:t>
            </a:r>
            <a:r>
              <a:rPr lang="en-US" sz="2800" dirty="0"/>
              <a:t>winning the lottery surprised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1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2_Office Theme</vt:lpstr>
      <vt:lpstr>UWF Writing Lab</vt:lpstr>
      <vt:lpstr>Gerunds</vt:lpstr>
      <vt:lpstr>Gerunds cont.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8</cp:revision>
  <dcterms:created xsi:type="dcterms:W3CDTF">2018-05-29T16:49:48Z</dcterms:created>
  <dcterms:modified xsi:type="dcterms:W3CDTF">2019-04-12T19:27:22Z</dcterms:modified>
</cp:coreProperties>
</file>