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6" r:id="rId4"/>
    <p:sldId id="267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31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UWF 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Possessives: Singular </a:t>
            </a:r>
            <a:r>
              <a:rPr lang="en-US" i="0" dirty="0" smtClean="0"/>
              <a:t>Nouns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>
                <a:solidFill>
                  <a:srgbClr val="0069AA"/>
                </a:solidFill>
              </a:rPr>
              <a:t>The </a:t>
            </a:r>
            <a:r>
              <a:rPr lang="en-US" altLang="en-US">
                <a:solidFill>
                  <a:srgbClr val="0069AA"/>
                </a:solidFill>
              </a:rPr>
              <a:t>A</a:t>
            </a:r>
            <a:r>
              <a:rPr lang="en-US" altLang="en-US" smtClean="0">
                <a:solidFill>
                  <a:srgbClr val="0069AA"/>
                </a:solidFill>
              </a:rPr>
              <a:t>postrophe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90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Use </a:t>
            </a:r>
            <a:r>
              <a:rPr lang="en-US" altLang="en-US" dirty="0"/>
              <a:t>an apostrophe and -</a:t>
            </a:r>
            <a:r>
              <a:rPr lang="en-US" altLang="en-US" i="1" dirty="0"/>
              <a:t>s</a:t>
            </a:r>
            <a:r>
              <a:rPr lang="en-US" altLang="en-US" dirty="0"/>
              <a:t> to show </a:t>
            </a:r>
            <a:r>
              <a:rPr lang="en-US" altLang="en-US" dirty="0" smtClean="0"/>
              <a:t>the </a:t>
            </a:r>
            <a:r>
              <a:rPr lang="en-US" altLang="en-US" dirty="0"/>
              <a:t>possessive form of a </a:t>
            </a:r>
            <a:r>
              <a:rPr lang="en-US" altLang="en-US" dirty="0" smtClean="0"/>
              <a:t>singular noun </a:t>
            </a:r>
            <a:r>
              <a:rPr lang="en-US" altLang="en-US" dirty="0"/>
              <a:t>that does not end in </a:t>
            </a:r>
            <a:r>
              <a:rPr lang="en-US" altLang="en-US" i="1" dirty="0"/>
              <a:t>-s</a:t>
            </a:r>
            <a:r>
              <a:rPr lang="en-US" altLang="en-US" dirty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Charlie’s </a:t>
            </a:r>
            <a:r>
              <a:rPr lang="en-US" altLang="en-US" dirty="0"/>
              <a:t>angels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(</a:t>
            </a:r>
            <a:r>
              <a:rPr lang="en-US" altLang="en-US" dirty="0"/>
              <a:t>the angels of Charlie) </a:t>
            </a: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today’s newspaper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(</a:t>
            </a:r>
            <a:r>
              <a:rPr lang="en-US" altLang="en-US" dirty="0"/>
              <a:t>the newspaper for today)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rgbClr val="0069AA"/>
                </a:solidFill>
              </a:rPr>
              <a:t>The Apostrophe </a:t>
            </a:r>
            <a:r>
              <a:rPr lang="en-US" altLang="en-US" dirty="0">
                <a:solidFill>
                  <a:srgbClr val="0069AA"/>
                </a:solidFill>
              </a:rPr>
              <a:t>and “-s</a:t>
            </a:r>
            <a:r>
              <a:rPr lang="en-US" altLang="en-US" dirty="0" smtClean="0">
                <a:solidFill>
                  <a:srgbClr val="0069AA"/>
                </a:solidFill>
              </a:rPr>
              <a:t>”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Use an apostrophe and “-s” to show the possessive form of singular nouns ending in “-s” if the consecutive “-s” sounds do not sound awkward when the word is pronounced.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witness’s testimony</a:t>
            </a:r>
          </a:p>
          <a:p>
            <a:pPr algn="ctr"/>
            <a:endParaRPr lang="en-US" altLang="en-US" dirty="0"/>
          </a:p>
          <a:p>
            <a:pPr marL="0" indent="0" algn="ctr">
              <a:buNone/>
            </a:pPr>
            <a:r>
              <a:rPr lang="en-US" altLang="en-US" dirty="0"/>
              <a:t>the waitress’s tip</a:t>
            </a:r>
          </a:p>
          <a:p>
            <a:pPr algn="ctr"/>
            <a:endParaRPr lang="en-US" altLang="en-US" dirty="0"/>
          </a:p>
          <a:p>
            <a:pPr marL="0" indent="0" algn="ctr">
              <a:buNone/>
            </a:pPr>
            <a:r>
              <a:rPr lang="en-US" altLang="en-US" dirty="0"/>
              <a:t>the boss’s desk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Awkward Pronunciation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/>
            <a:endParaRPr lang="en-US" altLang="en-US" b="1" dirty="0"/>
          </a:p>
          <a:p>
            <a:pPr marL="0" indent="0" algn="ctr">
              <a:buNone/>
            </a:pPr>
            <a:r>
              <a:rPr lang="en-US" altLang="en-US" dirty="0"/>
              <a:t>The Everglades’ mysteries</a:t>
            </a:r>
          </a:p>
          <a:p>
            <a:pPr algn="ctr"/>
            <a:endParaRPr lang="en-US" altLang="en-US" dirty="0"/>
          </a:p>
          <a:p>
            <a:pPr marL="0" indent="0" algn="ctr">
              <a:buNone/>
            </a:pPr>
            <a:r>
              <a:rPr lang="en-US" altLang="en-US" dirty="0"/>
              <a:t>Dr. Woods’ office</a:t>
            </a:r>
          </a:p>
          <a:p>
            <a:pPr algn="ctr"/>
            <a:endParaRPr lang="en-US" altLang="en-US" dirty="0"/>
          </a:p>
          <a:p>
            <a:pPr marL="0" indent="0" algn="ctr">
              <a:buNone/>
            </a:pPr>
            <a:r>
              <a:rPr lang="en-US" altLang="en-US" dirty="0"/>
              <a:t>Jesus’ name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6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UWF Writing Lab</vt:lpstr>
      <vt:lpstr>The Apostrophe</vt:lpstr>
      <vt:lpstr>The Apostrophe and “-s”</vt:lpstr>
      <vt:lpstr>Awkward Pronunciation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9</cp:revision>
  <dcterms:created xsi:type="dcterms:W3CDTF">2018-05-29T16:49:48Z</dcterms:created>
  <dcterms:modified xsi:type="dcterms:W3CDTF">2019-04-12T19:25:06Z</dcterms:modified>
</cp:coreProperties>
</file>