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7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altLang="en-US" dirty="0"/>
              <a:t>Diction: Then </a:t>
            </a:r>
            <a:r>
              <a:rPr lang="en-US" altLang="en-US" dirty="0" smtClean="0"/>
              <a:t>vs. Than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What’s the difference?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“Than” </a:t>
            </a:r>
            <a:r>
              <a:rPr lang="en-US" altLang="en-US" dirty="0"/>
              <a:t>is a subordinating conjunction used in making </a:t>
            </a:r>
            <a:r>
              <a:rPr lang="en-US" altLang="en-US" dirty="0" smtClean="0"/>
              <a:t>comparisons.</a:t>
            </a:r>
          </a:p>
          <a:p>
            <a:pPr lvl="1"/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Goodwriter</a:t>
            </a:r>
            <a:r>
              <a:rPr lang="en-US" dirty="0"/>
              <a:t> is a better writer than I</a:t>
            </a:r>
            <a:r>
              <a:rPr lang="en-US" dirty="0" smtClean="0"/>
              <a:t>.</a:t>
            </a:r>
            <a:endParaRPr lang="en-US" altLang="en-US" dirty="0"/>
          </a:p>
          <a:p>
            <a:r>
              <a:rPr lang="en-US" altLang="en-US" dirty="0" smtClean="0"/>
              <a:t>“Then” </a:t>
            </a:r>
            <a:r>
              <a:rPr lang="en-US" altLang="en-US" dirty="0"/>
              <a:t>is an adverb of time or a conjunctive adverb meaning “consequently” or “therefore.”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cashier rang up our sale; then he gave us our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Examples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beauty contestant who was more beautiful (then/than) the other girls was a </a:t>
            </a:r>
            <a:r>
              <a:rPr lang="en-US" dirty="0" smtClean="0"/>
              <a:t>male.</a:t>
            </a:r>
          </a:p>
          <a:p>
            <a:r>
              <a:rPr lang="en-US" dirty="0" smtClean="0"/>
              <a:t>First</a:t>
            </a:r>
            <a:r>
              <a:rPr lang="en-US" dirty="0"/>
              <a:t>, I went to the grocery story; (then/than) I went to the cyber cafe</a:t>
            </a:r>
            <a:r>
              <a:rPr lang="en-US" dirty="0" smtClean="0"/>
              <a:t>.</a:t>
            </a:r>
          </a:p>
          <a:p>
            <a:r>
              <a:rPr lang="en-US" dirty="0"/>
              <a:t>John Madden says that Miller Lite has fewer calories and is less filling (then/than) other beers.</a:t>
            </a:r>
          </a:p>
          <a:p>
            <a:r>
              <a:rPr lang="en-US" dirty="0"/>
              <a:t>If Ashley wants the camera, (then/than) she needs to ask for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5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Final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spoken rapidly and without stress, </a:t>
            </a:r>
            <a:r>
              <a:rPr lang="en-US" altLang="en-US" dirty="0" smtClean="0"/>
              <a:t>“than” </a:t>
            </a:r>
            <a:r>
              <a:rPr lang="en-US" altLang="en-US" dirty="0"/>
              <a:t>and </a:t>
            </a:r>
            <a:r>
              <a:rPr lang="en-US" altLang="en-US" dirty="0" smtClean="0"/>
              <a:t>“then” </a:t>
            </a:r>
            <a:r>
              <a:rPr lang="en-US" altLang="en-US" dirty="0"/>
              <a:t>sound similar, so careless writers tend to confuse these two words.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1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What’s the difference? </vt:lpstr>
      <vt:lpstr>Examples at Work</vt:lpstr>
      <vt:lpstr>One Final Note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2019-04-12T16:44:15Z</dcterms:modified>
</cp:coreProperties>
</file>