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16"/>
  </p:notesMasterIdLst>
  <p:sldIdLst>
    <p:sldId id="257" r:id="rId3"/>
    <p:sldId id="273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84" d="100"/>
          <a:sy n="84" d="100"/>
        </p:scale>
        <p:origin x="111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Diction: Their, There, They’re; To, Too, Two; and Your and You’re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“Your” </a:t>
            </a:r>
            <a:r>
              <a:rPr lang="en-US" dirty="0"/>
              <a:t>is the possessive form of </a:t>
            </a:r>
            <a:r>
              <a:rPr lang="en-US" dirty="0" smtClean="0"/>
              <a:t>“you.”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Correct: </a:t>
            </a:r>
            <a:r>
              <a:rPr lang="en-US" dirty="0" smtClean="0"/>
              <a:t>Your </a:t>
            </a:r>
            <a:r>
              <a:rPr lang="en-US" dirty="0"/>
              <a:t>incredulous stories amaze 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586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You’re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“You’re” </a:t>
            </a:r>
            <a:r>
              <a:rPr lang="en-US" dirty="0"/>
              <a:t>is the contraction for </a:t>
            </a:r>
            <a:r>
              <a:rPr lang="en-US" dirty="0" smtClean="0"/>
              <a:t>“you </a:t>
            </a:r>
            <a:r>
              <a:rPr lang="en-US" dirty="0"/>
              <a:t>are</a:t>
            </a:r>
            <a:r>
              <a:rPr lang="en-US" dirty="0" smtClean="0"/>
              <a:t>.”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Correct: </a:t>
            </a:r>
            <a:r>
              <a:rPr lang="en-US" dirty="0" smtClean="0"/>
              <a:t>You’re </a:t>
            </a:r>
            <a:r>
              <a:rPr lang="en-US" dirty="0"/>
              <a:t>supposed to send an editorial to the newspaper.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307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and You’re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spoken, </a:t>
            </a:r>
            <a:r>
              <a:rPr lang="en-US" dirty="0" smtClean="0"/>
              <a:t>“your” </a:t>
            </a:r>
            <a:r>
              <a:rPr lang="en-US" dirty="0"/>
              <a:t>and </a:t>
            </a:r>
            <a:r>
              <a:rPr lang="en-US" dirty="0" smtClean="0"/>
              <a:t>“you’re” </a:t>
            </a:r>
            <a:r>
              <a:rPr lang="en-US" dirty="0"/>
              <a:t>sound similar, so careless writers tend to confuse the spelling.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440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“There” </a:t>
            </a:r>
            <a:r>
              <a:rPr lang="en-US" dirty="0"/>
              <a:t>is an expletive and an adverb of place.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Correct: There are over one hundred applicants on file.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Correct: I think we should put the couch over there.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“Their” </a:t>
            </a:r>
            <a:r>
              <a:rPr lang="en-US" dirty="0"/>
              <a:t>is a possessive pronoun.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Correct: They are proud of their heritage.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623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They’re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“They’re” </a:t>
            </a:r>
            <a:r>
              <a:rPr lang="en-US" dirty="0"/>
              <a:t>is a contraction for </a:t>
            </a:r>
            <a:r>
              <a:rPr lang="en-US" dirty="0" smtClean="0"/>
              <a:t>“they </a:t>
            </a:r>
            <a:r>
              <a:rPr lang="en-US" dirty="0"/>
              <a:t>are</a:t>
            </a:r>
            <a:r>
              <a:rPr lang="en-US" dirty="0" smtClean="0"/>
              <a:t>.”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Correct: They’re proud of their heritage.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355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There, Their, and They’re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spoken, </a:t>
            </a:r>
            <a:r>
              <a:rPr lang="en-US" dirty="0" smtClean="0"/>
              <a:t>“there,” “their,” </a:t>
            </a:r>
            <a:r>
              <a:rPr lang="en-US" dirty="0"/>
              <a:t>and </a:t>
            </a:r>
            <a:r>
              <a:rPr lang="en-US" dirty="0" smtClean="0"/>
              <a:t>“they’re” </a:t>
            </a:r>
            <a:r>
              <a:rPr lang="en-US" dirty="0"/>
              <a:t>sound similar, so careless writers tend to confuse the spelling.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125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“To” </a:t>
            </a:r>
            <a:r>
              <a:rPr lang="en-US" dirty="0"/>
              <a:t>is a preposition used to introduce prepositional phrases and infinitive phrases.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There </a:t>
            </a:r>
            <a:r>
              <a:rPr lang="en-US" dirty="0"/>
              <a:t>is a real readiness on the part of Congress to listen to American citizens.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957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“Too” </a:t>
            </a:r>
            <a:r>
              <a:rPr lang="en-US" dirty="0"/>
              <a:t>is an adverb meaning “also” or “very.”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Correct: Most of us think our taxes are too high, too.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021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“Two” </a:t>
            </a:r>
            <a:r>
              <a:rPr lang="en-US" dirty="0"/>
              <a:t>is the spelling for the cardinal number 2.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Correct: Give me two beers.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008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To, Too, and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spoken, </a:t>
            </a:r>
            <a:r>
              <a:rPr lang="en-US" dirty="0" smtClean="0"/>
              <a:t>“to,” “too,” </a:t>
            </a:r>
            <a:r>
              <a:rPr lang="en-US" dirty="0"/>
              <a:t>and </a:t>
            </a:r>
            <a:r>
              <a:rPr lang="en-US" dirty="0" smtClean="0"/>
              <a:t>“two” </a:t>
            </a:r>
            <a:r>
              <a:rPr lang="en-US" dirty="0"/>
              <a:t>sound similar, so careless writers tend to confuse the spelling.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92230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358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1_Office Theme</vt:lpstr>
      <vt:lpstr>Office Theme</vt:lpstr>
      <vt:lpstr>Writing Lab</vt:lpstr>
      <vt:lpstr>There</vt:lpstr>
      <vt:lpstr>Their</vt:lpstr>
      <vt:lpstr>They’re</vt:lpstr>
      <vt:lpstr>There, Their, and They’re</vt:lpstr>
      <vt:lpstr>To</vt:lpstr>
      <vt:lpstr>Too</vt:lpstr>
      <vt:lpstr>Two</vt:lpstr>
      <vt:lpstr>To, Too, and Two</vt:lpstr>
      <vt:lpstr>Your</vt:lpstr>
      <vt:lpstr>You’re</vt:lpstr>
      <vt:lpstr>Your and You’re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18</cp:revision>
  <dcterms:created xsi:type="dcterms:W3CDTF">2018-05-29T16:49:48Z</dcterms:created>
  <dcterms:modified xsi:type="dcterms:W3CDTF">2019-01-18T21:11:11Z</dcterms:modified>
</cp:coreProperties>
</file>