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5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78" d="100"/>
          <a:sy n="78" d="100"/>
        </p:scale>
        <p:origin x="102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482" y="5632662"/>
            <a:ext cx="6467475" cy="508646"/>
          </a:xfrm>
        </p:spPr>
        <p:txBody>
          <a:bodyPr>
            <a:noAutofit/>
          </a:bodyPr>
          <a:lstStyle/>
          <a:p>
            <a:r>
              <a:rPr lang="en-US" dirty="0" smtClean="0"/>
              <a:t>Diction - Principal </a:t>
            </a:r>
            <a:r>
              <a:rPr lang="en-US" dirty="0"/>
              <a:t>and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Principal is both a noun and an adjective. </a:t>
            </a:r>
            <a:endParaRPr lang="en-US" dirty="0" smtClean="0"/>
          </a:p>
          <a:p>
            <a:r>
              <a:rPr lang="en-US" sz="2400" dirty="0" smtClean="0"/>
              <a:t>Noun</a:t>
            </a:r>
          </a:p>
          <a:p>
            <a:pPr lvl="1"/>
            <a:r>
              <a:rPr lang="en-US" dirty="0" smtClean="0"/>
              <a:t>Head </a:t>
            </a:r>
            <a:r>
              <a:rPr lang="en-US" dirty="0"/>
              <a:t>or chief person</a:t>
            </a:r>
          </a:p>
          <a:p>
            <a:pPr lvl="2"/>
            <a:r>
              <a:rPr lang="en-US" sz="2400" dirty="0"/>
              <a:t>The principal led the children in the singing of the alma mater.</a:t>
            </a:r>
          </a:p>
          <a:p>
            <a:pPr lvl="1"/>
            <a:r>
              <a:rPr lang="en-US" dirty="0"/>
              <a:t>A sum of money owed on which interest is owed</a:t>
            </a:r>
          </a:p>
          <a:p>
            <a:pPr lvl="2"/>
            <a:r>
              <a:rPr lang="en-US" sz="2400" dirty="0"/>
              <a:t>The principal versus the interest on the mortgage</a:t>
            </a:r>
          </a:p>
          <a:p>
            <a:r>
              <a:rPr lang="en-US" sz="2400" dirty="0"/>
              <a:t>Adjective</a:t>
            </a:r>
          </a:p>
          <a:p>
            <a:pPr lvl="1"/>
            <a:r>
              <a:rPr lang="en-US" dirty="0"/>
              <a:t>Main or most important</a:t>
            </a:r>
          </a:p>
          <a:p>
            <a:pPr lvl="2"/>
            <a:r>
              <a:rPr lang="en-US" sz="2400" dirty="0"/>
              <a:t>The principal causes of the accident</a:t>
            </a:r>
          </a:p>
          <a:p>
            <a:pPr lvl="2"/>
            <a:r>
              <a:rPr lang="en-US" sz="2400" dirty="0"/>
              <a:t>The principal reason for my attending this school is the low cost of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4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is only a noun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 moral standard</a:t>
            </a:r>
          </a:p>
          <a:p>
            <a:pPr lvl="1"/>
            <a:r>
              <a:rPr lang="en-US" dirty="0"/>
              <a:t>Rule</a:t>
            </a:r>
          </a:p>
          <a:p>
            <a:pPr lvl="1"/>
            <a:r>
              <a:rPr lang="en-US" dirty="0"/>
              <a:t>Axiom</a:t>
            </a:r>
          </a:p>
          <a:p>
            <a:pPr lvl="1"/>
            <a:r>
              <a:rPr lang="en-US" dirty="0"/>
              <a:t>Basic Truth</a:t>
            </a:r>
          </a:p>
          <a:p>
            <a:pPr lvl="1"/>
            <a:r>
              <a:rPr lang="en-US" dirty="0"/>
              <a:t>A natural law</a:t>
            </a:r>
          </a:p>
          <a:p>
            <a:pPr lvl="1"/>
            <a:r>
              <a:rPr lang="en-US" dirty="0" smtClean="0"/>
              <a:t>Value</a:t>
            </a:r>
          </a:p>
          <a:p>
            <a:r>
              <a:rPr lang="en-US" dirty="0" smtClean="0"/>
              <a:t>We </a:t>
            </a:r>
            <a:r>
              <a:rPr lang="en-US" dirty="0"/>
              <a:t>uphold the </a:t>
            </a:r>
            <a:r>
              <a:rPr lang="en-US" i="1" dirty="0"/>
              <a:t>principle</a:t>
            </a:r>
            <a:r>
              <a:rPr lang="en-US" dirty="0"/>
              <a:t> that all persons are created equal.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Principal</vt:lpstr>
      <vt:lpstr>Principle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2019-01-18T18:39:18Z</dcterms:modified>
</cp:coreProperties>
</file>