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8"/>
  </p:notesMasterIdLst>
  <p:sldIdLst>
    <p:sldId id="257" r:id="rId3"/>
    <p:sldId id="273" r:id="rId4"/>
    <p:sldId id="275" r:id="rId5"/>
    <p:sldId id="276" r:id="rId6"/>
    <p:sldId id="27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124" d="100"/>
          <a:sy n="124" d="100"/>
        </p:scale>
        <p:origin x="114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dirty="0"/>
              <a:t>Commas with Quotations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Commas with Quotations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a comma to separate a direct quotation from its identifying tag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General Douglas MacArthur said, “Old soldiers </a:t>
            </a:r>
            <a:r>
              <a:rPr lang="en-US" dirty="0" smtClean="0"/>
              <a:t>never </a:t>
            </a:r>
            <a:r>
              <a:rPr lang="en-US" dirty="0"/>
              <a:t>die; they just fade away</a:t>
            </a:r>
            <a:r>
              <a:rPr lang="en-US" dirty="0" smtClean="0"/>
              <a:t>.”</a:t>
            </a:r>
            <a:endParaRPr lang="en-US" dirty="0"/>
          </a:p>
          <a:p>
            <a:pPr lvl="1"/>
            <a:r>
              <a:rPr lang="en-US" dirty="0"/>
              <a:t>“I greet you at the beginning of a great career,” Emerson said to Thoreau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“I greet you,” Emerson said to Thoreau, “at the beginning of a great career.”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Commas with </a:t>
            </a:r>
            <a:r>
              <a:rPr lang="en-US" dirty="0" smtClean="0"/>
              <a:t>Quotations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Commas and periods are always placed inside the closing quotation marks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“America the </a:t>
            </a:r>
            <a:r>
              <a:rPr lang="en-US" dirty="0" smtClean="0"/>
              <a:t>Beautiful” </a:t>
            </a:r>
            <a:r>
              <a:rPr lang="en-US" dirty="0"/>
              <a:t>replaced “The Star Spangled Banner,” which no one could sing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Martha’s favorite short stories are “The Bear,” “Barn Burning,” and “Winter Dreams.”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289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Commas with </a:t>
            </a:r>
            <a:r>
              <a:rPr lang="en-US" dirty="0" smtClean="0"/>
              <a:t>Quotations cont.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use a comma to separate quoted material which is the subject, object, or complement of a verb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All I can say is “Waste not, want not.”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712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216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1_Office Theme</vt:lpstr>
      <vt:lpstr>Office Theme</vt:lpstr>
      <vt:lpstr>Writing Lab</vt:lpstr>
      <vt:lpstr>Commas with Quotations</vt:lpstr>
      <vt:lpstr>Commas with Quotations cont.</vt:lpstr>
      <vt:lpstr>Commas with Quotations cont. 2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18</cp:revision>
  <dcterms:created xsi:type="dcterms:W3CDTF">2018-05-29T16:49:48Z</dcterms:created>
  <dcterms:modified xsi:type="dcterms:W3CDTF">2019-01-16T20:51:20Z</dcterms:modified>
</cp:coreProperties>
</file>