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3587F1B9-0DE5-4D9C-9413-28A938F603D1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98B393F-E474-487E-BD0D-D7A21BA632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276850"/>
            <a:ext cx="5120640" cy="1581150"/>
          </a:xfrm>
        </p:spPr>
        <p:txBody>
          <a:bodyPr/>
          <a:lstStyle/>
          <a:p>
            <a:r>
              <a:rPr lang="en-US" dirty="0" smtClean="0"/>
              <a:t>From the</a:t>
            </a:r>
          </a:p>
          <a:p>
            <a:r>
              <a:rPr lang="en-US" dirty="0" smtClean="0"/>
              <a:t>UWF Writing Lab’s 101 </a:t>
            </a:r>
          </a:p>
          <a:p>
            <a:r>
              <a:rPr lang="en-US" dirty="0" smtClean="0"/>
              <a:t>Grammar Mini-Lessons Series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0"/>
            <a:ext cx="5715000" cy="32766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Capitalization of Titles: Professional, Military, Literary Works, Newspapers, and Magazines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990600"/>
            <a:ext cx="2244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Mini-Lesson #23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Capitalize titles when they precede or follow proper names; do not capitalize titles when they follow proper names or are used without them.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438400"/>
            <a:ext cx="859536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Examples: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Professor Miller, Doctor Covington, Al Green, Attorney at Law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Dr. Evans, a professor of English; a medical doctor, a trial lawyer</a:t>
            </a:r>
            <a:endParaRPr lang="en-US" sz="2400" dirty="0"/>
          </a:p>
        </p:txBody>
      </p:sp>
      <p:pic>
        <p:nvPicPr>
          <p:cNvPr id="1029" name="Picture 5" descr="C:\Documents and Settings\labbie\Local Settings\Temporary Internet Files\Content.IE5\V0TDRAPR\MC9000450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1295400" cy="2575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2286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Capitalize military titles and ranks which accompany names – these are usually abbreviated. Do not capitalize titles that substitute for a name.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962400"/>
            <a:ext cx="859536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Examples: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Gen. John J. Pershing, Army Sgt. Maj. Robert Clark</a:t>
            </a:r>
          </a:p>
          <a:p>
            <a:pPr>
              <a:buNone/>
            </a:pPr>
            <a:r>
              <a:rPr lang="en-US" sz="2400" dirty="0" smtClean="0"/>
              <a:t>	A sergeant major said the general would review the troops.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050" name="Picture 2" descr="C:\Documents and Settings\labbie\Local Settings\Temporary Internet Files\Content.IE5\2614Z54S\MC9002405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09800"/>
            <a:ext cx="1600200" cy="2646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2362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Capitalize the first word and all the major words of a literary title; do not capitalize articles, prepositions, and conjunctions with fewer than five letters in a title.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2819400"/>
            <a:ext cx="8595360" cy="34168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The Sound and the Fury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Mad About You</a:t>
            </a:r>
            <a:endParaRPr lang="en-US" u="sng" dirty="0"/>
          </a:p>
        </p:txBody>
      </p:sp>
      <p:pic>
        <p:nvPicPr>
          <p:cNvPr id="3074" name="Picture 2" descr="C:\Documents and Settings\labbie\Local Settings\Temporary Internet Files\Content.IE5\G9WRBM10\MC9004348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124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Capitalize newspaper and magazine titles; do not capitalize the word “the” in newspaper and magazine titles.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81200" y="3733800"/>
            <a:ext cx="4267200" cy="243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t</a:t>
            </a:r>
            <a:r>
              <a:rPr lang="en-US" dirty="0" smtClean="0"/>
              <a:t>he </a:t>
            </a:r>
            <a:r>
              <a:rPr lang="en-US" u="sng" dirty="0" smtClean="0"/>
              <a:t>Pensacola News Journal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u="sng" dirty="0" smtClean="0"/>
              <a:t>Chicago Tribune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 </a:t>
            </a:r>
            <a:r>
              <a:rPr lang="en-US" u="sng" dirty="0" smtClean="0"/>
              <a:t>New Yorker</a:t>
            </a:r>
            <a:endParaRPr lang="en-US" u="sng" dirty="0"/>
          </a:p>
        </p:txBody>
      </p:sp>
      <p:pic>
        <p:nvPicPr>
          <p:cNvPr id="4098" name="Picture 2" descr="C:\Documents and Settings\labbie\Local Settings\Temporary Internet Files\Content.IE5\FZL154DU\MC9003521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1788059" cy="1596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TS101790493</Template>
  <TotalTime>54</TotalTime>
  <Words>136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Capitalization of Titles: Professional, Military, Literary Works, Newspapers, and Magazines</vt:lpstr>
      <vt:lpstr>Capitalize titles when they precede or follow proper names; do not capitalize titles when they follow proper names or are used without them.</vt:lpstr>
      <vt:lpstr>Capitalize military titles and ranks which accompany names – these are usually abbreviated. Do not capitalize titles that substitute for a name. </vt:lpstr>
      <vt:lpstr>Capitalize the first word and all the major words of a literary title; do not capitalize articles, prepositions, and conjunctions with fewer than five letters in a title. </vt:lpstr>
      <vt:lpstr>Capitalize newspaper and magazine titles; do not capitalize the word “the” in newspaper and magazine titles.</vt:lpstr>
    </vt:vector>
  </TitlesOfParts>
  <Company>University of West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Capitalization of Titles: Professional, Military, Literary Works, Newspapers, and Magazines</dc:title>
  <dc:creator>CAStech Account - College of Art</dc:creator>
  <cp:lastModifiedBy>CAStech Account - College of Art</cp:lastModifiedBy>
  <cp:revision>6</cp:revision>
  <dcterms:created xsi:type="dcterms:W3CDTF">2010-11-03T18:58:50Z</dcterms:created>
  <dcterms:modified xsi:type="dcterms:W3CDTF">2010-11-03T19:53:29Z</dcterms:modified>
</cp:coreProperties>
</file>