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0"/>
  </p:notesMasterIdLst>
  <p:sldIdLst>
    <p:sldId id="257" r:id="rId3"/>
    <p:sldId id="273" r:id="rId4"/>
    <p:sldId id="278" r:id="rId5"/>
    <p:sldId id="275" r:id="rId6"/>
    <p:sldId id="277" r:id="rId7"/>
    <p:sldId id="276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Capitalization—Names 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personal names, nicknames, and epithets.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Honest Abe</a:t>
            </a:r>
          </a:p>
          <a:p>
            <a:pPr lvl="2"/>
            <a:r>
              <a:rPr lang="en-US" dirty="0"/>
              <a:t>Michael “Air” Jordan</a:t>
            </a:r>
          </a:p>
          <a:p>
            <a:pPr lvl="2"/>
            <a:r>
              <a:rPr lang="en-US" dirty="0"/>
              <a:t>Ms. Smarty Pants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76A85-9AF2-41FB-890E-182FA82D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02F06-BB7D-4650-B26C-DBEF6927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names of relationships which substitute for proper names.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I remember how Dad used to take us shopping.</a:t>
            </a:r>
          </a:p>
          <a:p>
            <a:pPr lvl="2"/>
            <a:r>
              <a:rPr lang="en-US" dirty="0"/>
              <a:t>Uncle James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Do not capitalize names of relationships preceded by a possessive word.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My mother</a:t>
            </a:r>
          </a:p>
          <a:p>
            <a:pPr lvl="2"/>
            <a:r>
              <a:rPr lang="en-US" dirty="0"/>
              <a:t>The father of my friend</a:t>
            </a:r>
          </a:p>
        </p:txBody>
      </p:sp>
    </p:spTree>
    <p:extLst>
      <p:ext uri="{BB962C8B-B14F-4D97-AF65-F5344CB8AC3E}">
        <p14:creationId xmlns:p14="http://schemas.microsoft.com/office/powerpoint/2010/main" val="333566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46287-79C6-459A-8BE2-8D0DD3C1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BF54B-D704-411D-8F28-36F1CF2C0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animals’ names if part or all of the name is derived from a proper noun.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German shepherd</a:t>
            </a:r>
          </a:p>
          <a:p>
            <a:pPr lvl="2"/>
            <a:r>
              <a:rPr lang="en-US" dirty="0"/>
              <a:t>Clydesdale</a:t>
            </a:r>
          </a:p>
          <a:p>
            <a:r>
              <a:rPr lang="en-US" dirty="0"/>
              <a:t>Do not capitalize if the name is not derived from a proper name.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 smtClean="0"/>
              <a:t>pinto</a:t>
            </a:r>
            <a:endParaRPr lang="en-US" dirty="0"/>
          </a:p>
          <a:p>
            <a:pPr lvl="2"/>
            <a:r>
              <a:rPr lang="en-US" dirty="0"/>
              <a:t>blue jay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3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7E7D5-3854-4F71-811A-A33C39C9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A859-0275-463A-A62A-159083EAD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personifications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Mother Nature</a:t>
            </a:r>
          </a:p>
          <a:p>
            <a:pPr lvl="2"/>
            <a:r>
              <a:rPr lang="en-US" dirty="0"/>
              <a:t>Father Time</a:t>
            </a:r>
          </a:p>
          <a:p>
            <a:pPr lvl="2"/>
            <a:r>
              <a:rPr lang="en-US" dirty="0"/>
              <a:t>Old Man Winter</a:t>
            </a:r>
          </a:p>
        </p:txBody>
      </p:sp>
    </p:spTree>
    <p:extLst>
      <p:ext uri="{BB962C8B-B14F-4D97-AF65-F5344CB8AC3E}">
        <p14:creationId xmlns:p14="http://schemas.microsoft.com/office/powerpoint/2010/main" val="45129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0A6F-799B-4F6B-BDEA-DD4D8A91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Hyphens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3651-F2C9-4FF3-85C4-341A46628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the first and second word in hyphenated proper names.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i="1" dirty="0"/>
              <a:t>Through the Looking-Glass</a:t>
            </a:r>
          </a:p>
          <a:p>
            <a:pPr lvl="2"/>
            <a:r>
              <a:rPr lang="en-US" i="1" dirty="0"/>
              <a:t>My So-Called Life</a:t>
            </a:r>
            <a:endParaRPr lang="en-US" dirty="0"/>
          </a:p>
          <a:p>
            <a:r>
              <a:rPr lang="en-US" dirty="0"/>
              <a:t>Do not capitalize the second word in hyphenated proper names if it is not as import as the first word.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“How to Apply Make-up”</a:t>
            </a:r>
          </a:p>
        </p:txBody>
      </p:sp>
    </p:spTree>
    <p:extLst>
      <p:ext uri="{BB962C8B-B14F-4D97-AF65-F5344CB8AC3E}">
        <p14:creationId xmlns:p14="http://schemas.microsoft.com/office/powerpoint/2010/main" val="282654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Office Theme</vt:lpstr>
      <vt:lpstr>Writing Lab</vt:lpstr>
      <vt:lpstr>Personal Names</vt:lpstr>
      <vt:lpstr>Relationships</vt:lpstr>
      <vt:lpstr>Animals</vt:lpstr>
      <vt:lpstr>Personifications</vt:lpstr>
      <vt:lpstr>Hyphens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2019-02-06T20:42:28Z</dcterms:modified>
</cp:coreProperties>
</file>