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5" d="100"/>
          <a:sy n="105" d="100"/>
        </p:scale>
        <p:origin x="16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Capitalization – Academic Classifications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Capitalizing Classifications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Capitalize academic classifications with specific activities</a:t>
            </a:r>
          </a:p>
          <a:p>
            <a:pPr lvl="1"/>
            <a:r>
              <a:rPr lang="en-US" dirty="0"/>
              <a:t>Junior-Senior Prom</a:t>
            </a:r>
          </a:p>
          <a:p>
            <a:r>
              <a:rPr lang="en-US" dirty="0"/>
              <a:t>Do not capitalize academic classifications without specific activities</a:t>
            </a:r>
          </a:p>
          <a:p>
            <a:pPr lvl="1"/>
            <a:r>
              <a:rPr lang="en-US" dirty="0"/>
              <a:t>freshman year</a:t>
            </a:r>
          </a:p>
          <a:p>
            <a:pPr lvl="1"/>
            <a:r>
              <a:rPr lang="en-US" dirty="0"/>
              <a:t>senior</a:t>
            </a:r>
          </a:p>
          <a:p>
            <a:pPr lvl="2"/>
            <a:r>
              <a:rPr lang="en-US" dirty="0"/>
              <a:t>Note: most of the time, this rule applies.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7E19-894E-4BB2-8E74-914CA6CD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Capitalizing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55A40-F497-4472-A3F8-96F73ECC7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Capitalize official names of specific courses, courses that name languages, and courses followed by a number</a:t>
            </a:r>
          </a:p>
          <a:p>
            <a:pPr lvl="1"/>
            <a:r>
              <a:rPr lang="en-US" dirty="0"/>
              <a:t>English</a:t>
            </a:r>
          </a:p>
          <a:p>
            <a:pPr lvl="1"/>
            <a:r>
              <a:rPr lang="en-US" dirty="0"/>
              <a:t>Economics 101</a:t>
            </a:r>
          </a:p>
          <a:p>
            <a:pPr lvl="1"/>
            <a:r>
              <a:rPr lang="en-US" dirty="0"/>
              <a:t>Writing Skills I</a:t>
            </a:r>
          </a:p>
          <a:p>
            <a:pPr lvl="1"/>
            <a:r>
              <a:rPr lang="en-US" dirty="0"/>
              <a:t>Linguistics and Structure</a:t>
            </a:r>
          </a:p>
          <a:p>
            <a:r>
              <a:rPr lang="en-US" dirty="0"/>
              <a:t>Do not capitalize general titles and courses not followed by a number</a:t>
            </a:r>
          </a:p>
          <a:p>
            <a:pPr lvl="1"/>
            <a:r>
              <a:rPr lang="en-US" dirty="0"/>
              <a:t>language arts</a:t>
            </a:r>
          </a:p>
          <a:p>
            <a:pPr lvl="1"/>
            <a:r>
              <a:rPr lang="en-US" dirty="0"/>
              <a:t>home economics</a:t>
            </a:r>
          </a:p>
          <a:p>
            <a:pPr lvl="1"/>
            <a:r>
              <a:rPr lang="en-US" dirty="0"/>
              <a:t>European history</a:t>
            </a:r>
          </a:p>
          <a:p>
            <a:pPr lvl="1"/>
            <a:r>
              <a:rPr lang="en-US" dirty="0"/>
              <a:t>communication arts</a:t>
            </a:r>
          </a:p>
        </p:txBody>
      </p:sp>
    </p:spTree>
    <p:extLst>
      <p:ext uri="{BB962C8B-B14F-4D97-AF65-F5344CB8AC3E}">
        <p14:creationId xmlns:p14="http://schemas.microsoft.com/office/powerpoint/2010/main" val="190149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02BBD-A2C4-47B4-B819-67CC82492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Capitalizing degrees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A07F8-334F-4984-AFD6-719712A93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Capitalize abbreviations and full names for academic degrees</a:t>
            </a:r>
          </a:p>
          <a:p>
            <a:pPr lvl="1"/>
            <a:r>
              <a:rPr lang="en-US" dirty="0"/>
              <a:t>B.A., M.A., L.L.D., Ph.D.</a:t>
            </a:r>
          </a:p>
          <a:p>
            <a:pPr lvl="1"/>
            <a:r>
              <a:rPr lang="en-US" dirty="0"/>
              <a:t>Bachelor of Science in engineering</a:t>
            </a:r>
          </a:p>
          <a:p>
            <a:pPr lvl="2"/>
            <a:r>
              <a:rPr lang="en-US" dirty="0"/>
              <a:t>Note: don’t capitalize the field, just the degree title</a:t>
            </a:r>
          </a:p>
          <a:p>
            <a:pPr lvl="1"/>
            <a:r>
              <a:rPr lang="en-US" dirty="0"/>
              <a:t>Master of Arts degree</a:t>
            </a:r>
          </a:p>
          <a:p>
            <a:r>
              <a:rPr lang="en-US" dirty="0"/>
              <a:t>Do not capitalize general academic degrees</a:t>
            </a:r>
          </a:p>
          <a:p>
            <a:pPr lvl="1"/>
            <a:r>
              <a:rPr lang="en-US" dirty="0"/>
              <a:t>he has a doctorate in psychology.</a:t>
            </a:r>
          </a:p>
          <a:p>
            <a:pPr lvl="1"/>
            <a:r>
              <a:rPr lang="en-US" dirty="0"/>
              <a:t>bachelor’s degree</a:t>
            </a:r>
          </a:p>
          <a:p>
            <a:pPr lvl="1"/>
            <a:r>
              <a:rPr lang="en-US" dirty="0"/>
              <a:t>master’s degree</a:t>
            </a:r>
          </a:p>
        </p:txBody>
      </p:sp>
    </p:spTree>
    <p:extLst>
      <p:ext uri="{BB962C8B-B14F-4D97-AF65-F5344CB8AC3E}">
        <p14:creationId xmlns:p14="http://schemas.microsoft.com/office/powerpoint/2010/main" val="66159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202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Capitalizing Classifications</vt:lpstr>
      <vt:lpstr>Capitalizing Courses</vt:lpstr>
      <vt:lpstr>Capitalizing degrees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labbie</cp:lastModifiedBy>
  <cp:revision>18</cp:revision>
  <dcterms:created xsi:type="dcterms:W3CDTF">2018-05-29T16:49:48Z</dcterms:created>
  <dcterms:modified xsi:type="dcterms:W3CDTF">2018-11-06T14:20:21Z</dcterms:modified>
</cp:coreProperties>
</file>