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5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Capitalization: Days of the Week, Months, and Holidays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Capitalize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Weekdays</a:t>
            </a:r>
          </a:p>
          <a:p>
            <a:r>
              <a:rPr lang="en-US" dirty="0" smtClean="0"/>
              <a:t>Months</a:t>
            </a:r>
          </a:p>
          <a:p>
            <a:r>
              <a:rPr lang="en-US" dirty="0" smtClean="0"/>
              <a:t>Holidays</a:t>
            </a:r>
          </a:p>
          <a:p>
            <a:r>
              <a:rPr lang="en-US" dirty="0" smtClean="0"/>
              <a:t>S</a:t>
            </a:r>
            <a:r>
              <a:rPr lang="en-US" dirty="0" smtClean="0"/>
              <a:t>pecific </a:t>
            </a:r>
            <a:r>
              <a:rPr lang="en-US" dirty="0"/>
              <a:t>events.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DCBC9-6462-45CE-98A5-18E44602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NOT to Capitalize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521AF-8E83-4F08-A3D3-7654F80E7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capitalize seasons unless they are part of a specific event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spring vs. Spring Festival</a:t>
            </a:r>
          </a:p>
          <a:p>
            <a:pPr lvl="1"/>
            <a:r>
              <a:rPr lang="en-US" dirty="0" smtClean="0"/>
              <a:t>summer vs. Summer Break</a:t>
            </a:r>
          </a:p>
          <a:p>
            <a:pPr lvl="1"/>
            <a:r>
              <a:rPr lang="en-US" dirty="0" smtClean="0"/>
              <a:t>winter vs. Winter Jam 2012</a:t>
            </a:r>
          </a:p>
          <a:p>
            <a:pPr lvl="1"/>
            <a:r>
              <a:rPr lang="en-US" dirty="0" smtClean="0"/>
              <a:t>fall vs. Fall Retreat 2014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111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When to Capitalize</vt:lpstr>
      <vt:lpstr>When NOT to Capitalize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21</cp:revision>
  <dcterms:created xsi:type="dcterms:W3CDTF">2018-05-29T16:49:48Z</dcterms:created>
  <dcterms:modified xsi:type="dcterms:W3CDTF">2019-01-31T20:08:27Z</dcterms:modified>
</cp:coreProperties>
</file>