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6"/>
  </p:notesMasterIdLst>
  <p:sldIdLst>
    <p:sldId id="257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Compass Directions vs. Geographical Areas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gets capitalized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Names of specific </a:t>
            </a:r>
            <a:r>
              <a:rPr lang="en-US" dirty="0" smtClean="0"/>
              <a:t>places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Leaning Tower of Pisa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Empire State Building</a:t>
            </a:r>
            <a:endParaRPr lang="en-US" dirty="0"/>
          </a:p>
          <a:p>
            <a:r>
              <a:rPr lang="en-US" dirty="0"/>
              <a:t>Bodies of </a:t>
            </a:r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the Mediterranean Sea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Pacific Ocean</a:t>
            </a:r>
          </a:p>
          <a:p>
            <a:pPr lvl="2"/>
            <a:r>
              <a:rPr lang="en-US" dirty="0" smtClean="0"/>
              <a:t>the Mississippi River </a:t>
            </a:r>
            <a:endParaRPr lang="en-US" dirty="0"/>
          </a:p>
          <a:p>
            <a:r>
              <a:rPr lang="en-US" dirty="0" smtClean="0"/>
              <a:t>Regions</a:t>
            </a:r>
          </a:p>
          <a:p>
            <a:pPr lvl="2"/>
            <a:r>
              <a:rPr lang="en-US" dirty="0" smtClean="0"/>
              <a:t>Northwest Florida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South</a:t>
            </a:r>
            <a:endParaRPr lang="en-US" dirty="0"/>
          </a:p>
          <a:p>
            <a:r>
              <a:rPr lang="en-US" u="sng" dirty="0"/>
              <a:t>NOT</a:t>
            </a:r>
            <a:r>
              <a:rPr lang="en-US" dirty="0"/>
              <a:t> compass </a:t>
            </a:r>
            <a:r>
              <a:rPr lang="en-US" dirty="0" smtClean="0"/>
              <a:t>directions</a:t>
            </a:r>
          </a:p>
          <a:p>
            <a:pPr lvl="2"/>
            <a:r>
              <a:rPr lang="en-US" dirty="0" smtClean="0"/>
              <a:t>north</a:t>
            </a:r>
          </a:p>
          <a:p>
            <a:pPr lvl="2"/>
            <a:r>
              <a:rPr lang="en-US" dirty="0" smtClean="0"/>
              <a:t>northwest</a:t>
            </a:r>
          </a:p>
          <a:p>
            <a:pPr lvl="2"/>
            <a:r>
              <a:rPr lang="en-US" dirty="0" smtClean="0"/>
              <a:t>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Office Theme</vt:lpstr>
      <vt:lpstr>Writing Lab</vt:lpstr>
      <vt:lpstr>What gets capitalized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2019-01-31T19:52:16Z</dcterms:modified>
</cp:coreProperties>
</file>