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4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smtClean="0"/>
              <a:t>Subjects </a:t>
            </a:r>
            <a:r>
              <a:rPr lang="en-US" dirty="0"/>
              <a:t>and Complements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 and Complements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verb must agree with its subject, not its subject complement (a word or words that rename the subject).</a:t>
            </a:r>
          </a:p>
          <a:p>
            <a:r>
              <a:rPr lang="en-US" dirty="0"/>
              <a:t>In other words, if a sentence is in its natural word order, a verb should agree with what precedes it, not what follows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1026-F832-43E0-BFE6-15AC60FE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DF2D-CC5D-419F-8A83-F425C9BAE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Incorrect: Homemade </a:t>
            </a:r>
            <a:r>
              <a:rPr lang="en-US" dirty="0"/>
              <a:t>pies is the bakery’s specialty.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Correct: Homemade </a:t>
            </a:r>
            <a:r>
              <a:rPr lang="en-US" dirty="0"/>
              <a:t>pies are the bakery’s specialty. (Correct—the verb should agree with the subject pies, not the subject complement specialty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/>
              <a:t>Correct: His parents are his sole support.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Correct: His sole support is his parents.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2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226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161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Subjects and Complements</vt:lpstr>
      <vt:lpstr>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2019-01-31T19:35:36Z</dcterms:modified>
</cp:coreProperties>
</file>