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2"/>
  </p:notesMasterIdLst>
  <p:sldIdLst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smtClean="0"/>
              <a:t>Agreement-Simple </a:t>
            </a:r>
            <a:r>
              <a:rPr lang="en-US" dirty="0"/>
              <a:t>Problems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 matters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Verbs agree with their subjects in number (singular or plural).</a:t>
            </a:r>
          </a:p>
          <a:p>
            <a:r>
              <a:rPr lang="en-US" dirty="0"/>
              <a:t>Problems arise when writers do not understand the difference between singular verb forms and plural verb forms, or between singular nouns and plural nouns.</a:t>
            </a:r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3E248-9B92-4186-BF9D-08C4ECC19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Singular Verb Forms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988C-AC0E-4C30-97B4-CF4FDF2C2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in “s”</a:t>
            </a:r>
          </a:p>
          <a:p>
            <a:r>
              <a:rPr lang="en-US" dirty="0"/>
              <a:t>Should be used with only singular subjects</a:t>
            </a:r>
          </a:p>
          <a:p>
            <a:r>
              <a:rPr lang="en-US" dirty="0"/>
              <a:t>Singular subjects can be substituted with he, she, or it</a:t>
            </a:r>
          </a:p>
          <a:p>
            <a:r>
              <a:rPr lang="en-US" dirty="0"/>
              <a:t>Examples of singular verb forms: is, has, shows</a:t>
            </a:r>
          </a:p>
        </p:txBody>
      </p:sp>
    </p:spTree>
    <p:extLst>
      <p:ext uri="{BB962C8B-B14F-4D97-AF65-F5344CB8AC3E}">
        <p14:creationId xmlns:p14="http://schemas.microsoft.com/office/powerpoint/2010/main" val="3980978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B572-2CCC-4A67-A841-E2E2B8C54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Plural Verb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17201-0696-43EE-8DAB-0906FEB025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end in “s”</a:t>
            </a:r>
          </a:p>
          <a:p>
            <a:r>
              <a:rPr lang="en-US" dirty="0"/>
              <a:t>Should be used with only plural subjects </a:t>
            </a:r>
          </a:p>
          <a:p>
            <a:r>
              <a:rPr lang="en-US" dirty="0"/>
              <a:t>Plural subjects can be substituted with the plural pronoun they</a:t>
            </a:r>
          </a:p>
          <a:p>
            <a:r>
              <a:rPr lang="en-US" dirty="0"/>
              <a:t>Examples of plural verb forms: are, have, show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1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74320-DD5E-4F38-91C5-008E23E8F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with He, She, or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A160E-D57E-4B92-8D11-ABC245709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an –s or –es to the verb when you’re writing about a he, she, or it.</a:t>
            </a:r>
          </a:p>
          <a:p>
            <a:r>
              <a:rPr lang="en-US" dirty="0"/>
              <a:t>Incorrect: A politician </a:t>
            </a:r>
            <a:r>
              <a:rPr lang="en-US" u="sng" dirty="0"/>
              <a:t>need</a:t>
            </a:r>
            <a:r>
              <a:rPr lang="en-US" dirty="0"/>
              <a:t> to be honest to get elected.</a:t>
            </a:r>
          </a:p>
          <a:p>
            <a:r>
              <a:rPr lang="en-US" dirty="0"/>
              <a:t>Correct: A politician (he) </a:t>
            </a:r>
            <a:r>
              <a:rPr lang="en-US" u="sng" dirty="0"/>
              <a:t>needs</a:t>
            </a:r>
            <a:r>
              <a:rPr lang="en-US" dirty="0"/>
              <a:t> to be honest to get elected.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88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321D6-1049-48B9-89E5-C1E4D91BC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Verbs with They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5F921-1D8E-40A6-B524-AD7445934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add an -s or -es to the verb when you are writing about a they (any group of two or more).</a:t>
            </a:r>
          </a:p>
          <a:p>
            <a:r>
              <a:rPr lang="en-US" dirty="0"/>
              <a:t>Incorrect: These complicated instructions really </a:t>
            </a:r>
            <a:r>
              <a:rPr lang="en-US" u="sng" dirty="0"/>
              <a:t>confuses</a:t>
            </a:r>
            <a:r>
              <a:rPr lang="en-US" dirty="0"/>
              <a:t> me.</a:t>
            </a:r>
          </a:p>
          <a:p>
            <a:r>
              <a:rPr lang="en-US" dirty="0"/>
              <a:t>Correct: These complicated instructions (they) really </a:t>
            </a:r>
            <a:r>
              <a:rPr lang="en-US" u="sng" dirty="0"/>
              <a:t>confuse</a:t>
            </a:r>
            <a:r>
              <a:rPr lang="en-US" dirty="0"/>
              <a:t> 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0498F-41A0-4678-955E-448380FDD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Examples of Agreement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1395F-26D4-4A9A-AFAD-A765A4BFF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Incorrect: There are a number of ethnic stereotypes that </a:t>
            </a:r>
            <a:r>
              <a:rPr lang="en-US" u="sng" dirty="0"/>
              <a:t>causes</a:t>
            </a:r>
            <a:r>
              <a:rPr lang="en-US" dirty="0"/>
              <a:t> discrimination.</a:t>
            </a:r>
          </a:p>
          <a:p>
            <a:r>
              <a:rPr lang="en-US" dirty="0"/>
              <a:t>Correct: There are a number of ethnic stereotypes that </a:t>
            </a:r>
            <a:r>
              <a:rPr lang="en-US" u="sng" dirty="0"/>
              <a:t>cause</a:t>
            </a:r>
            <a:r>
              <a:rPr lang="en-US" dirty="0"/>
              <a:t> discrimination.</a:t>
            </a:r>
          </a:p>
          <a:p>
            <a:r>
              <a:rPr lang="en-US" dirty="0"/>
              <a:t>Incorrect: Much of the support that Mike has </a:t>
            </a:r>
            <a:r>
              <a:rPr lang="en-US" u="sng" dirty="0"/>
              <a:t>come</a:t>
            </a:r>
            <a:r>
              <a:rPr lang="en-US" dirty="0"/>
              <a:t> from his classmates.</a:t>
            </a:r>
          </a:p>
          <a:p>
            <a:r>
              <a:rPr lang="en-US" dirty="0"/>
              <a:t>Correct: Much of the support that Mike has </a:t>
            </a:r>
            <a:r>
              <a:rPr lang="en-US" u="sng" dirty="0"/>
              <a:t>comes</a:t>
            </a:r>
            <a:r>
              <a:rPr lang="en-US" dirty="0"/>
              <a:t> from his classmates.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25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B1805-C56B-4188-893F-04A6EE509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 Nouns as Singular or Plural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8F230-C08A-422F-98EC-04E30569E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Incorrect: As a woman, I am concerned about heart disease and breast cancer being the primary </a:t>
            </a:r>
            <a:r>
              <a:rPr lang="en-US" u="sng" dirty="0"/>
              <a:t>killer</a:t>
            </a:r>
            <a:r>
              <a:rPr lang="en-US" dirty="0"/>
              <a:t> of American women.</a:t>
            </a:r>
          </a:p>
          <a:p>
            <a:r>
              <a:rPr lang="en-US" dirty="0"/>
              <a:t>Correct: As a woman, I am concerned about heart disease and breast cancer being the primary </a:t>
            </a:r>
            <a:r>
              <a:rPr lang="en-US" u="sng" dirty="0"/>
              <a:t>killers</a:t>
            </a:r>
            <a:r>
              <a:rPr lang="en-US" dirty="0"/>
              <a:t> of American women.</a:t>
            </a:r>
          </a:p>
          <a:p>
            <a:r>
              <a:rPr lang="en-US" dirty="0"/>
              <a:t>Incorrect: Several </a:t>
            </a:r>
            <a:r>
              <a:rPr lang="en-US" u="sng" dirty="0"/>
              <a:t>guest</a:t>
            </a:r>
            <a:r>
              <a:rPr lang="en-US" dirty="0"/>
              <a:t> were invited to the Legends Ball.</a:t>
            </a:r>
          </a:p>
          <a:p>
            <a:r>
              <a:rPr lang="en-US" dirty="0"/>
              <a:t>Correct: Several </a:t>
            </a:r>
            <a:r>
              <a:rPr lang="en-US" u="sng" dirty="0"/>
              <a:t>guests</a:t>
            </a:r>
            <a:r>
              <a:rPr lang="en-US" dirty="0"/>
              <a:t> were invited to the Legends Ball.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855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32593500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411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Theme</vt:lpstr>
      <vt:lpstr>Office Theme</vt:lpstr>
      <vt:lpstr>Writing Lab</vt:lpstr>
      <vt:lpstr>Why it matters </vt:lpstr>
      <vt:lpstr>Singular Verb Forms </vt:lpstr>
      <vt:lpstr>Plural Verb Forms</vt:lpstr>
      <vt:lpstr>Verbs with He, She, or It</vt:lpstr>
      <vt:lpstr>Verbs with They</vt:lpstr>
      <vt:lpstr>Further Examples of Agreement</vt:lpstr>
      <vt:lpstr>Identify Nouns as Singular or Plural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24</cp:revision>
  <dcterms:created xsi:type="dcterms:W3CDTF">2018-05-29T16:49:48Z</dcterms:created>
  <dcterms:modified xsi:type="dcterms:W3CDTF">2019-01-31T19:31:54Z</dcterms:modified>
</cp:coreProperties>
</file>