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 smtClean="0"/>
              <a:t>Agreement- </a:t>
            </a:r>
            <a:r>
              <a:rPr lang="en-US" dirty="0" smtClean="0"/>
              <a:t>“A/The </a:t>
            </a:r>
            <a:r>
              <a:rPr lang="en-US" dirty="0"/>
              <a:t>Number </a:t>
            </a:r>
            <a:r>
              <a:rPr lang="en-US" dirty="0" smtClean="0"/>
              <a:t>of”</a:t>
            </a:r>
            <a:endParaRPr lang="en-US" dirty="0"/>
          </a:p>
          <a:p>
            <a:r>
              <a:rPr lang="en-US" dirty="0"/>
              <a:t>And </a:t>
            </a:r>
            <a:r>
              <a:rPr lang="en-US" dirty="0" smtClean="0"/>
              <a:t>“A/The </a:t>
            </a:r>
            <a:r>
              <a:rPr lang="en-US" dirty="0"/>
              <a:t>Percentage </a:t>
            </a:r>
            <a:r>
              <a:rPr lang="en-US" dirty="0" smtClean="0"/>
              <a:t>of”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Number of/Percentage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number of and a percentage of require plural verb forms (verbs without –s or –es endings).</a:t>
            </a:r>
          </a:p>
          <a:p>
            <a:r>
              <a:rPr lang="en-US" dirty="0"/>
              <a:t>Examples: A number of tourists </a:t>
            </a:r>
            <a:r>
              <a:rPr lang="en-US" u="sng" dirty="0"/>
              <a:t>arrive</a:t>
            </a:r>
            <a:r>
              <a:rPr lang="en-US" dirty="0"/>
              <a:t> in Pensacola each year.</a:t>
            </a:r>
          </a:p>
          <a:p>
            <a:r>
              <a:rPr lang="en-US" dirty="0"/>
              <a:t>A percentage of professors </a:t>
            </a:r>
            <a:r>
              <a:rPr lang="en-US" u="sng" dirty="0"/>
              <a:t>submit</a:t>
            </a:r>
            <a:r>
              <a:rPr lang="en-US" dirty="0"/>
              <a:t> articles to journals each term. 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55DE-268E-4225-B3B6-16C8C7043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number/Percentage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22B5A-19F1-4DF9-936B-55316DD79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of and the percentage of require singular verb forms (verbs with –s and –es endings).</a:t>
            </a:r>
          </a:p>
          <a:p>
            <a:r>
              <a:rPr lang="en-US" dirty="0"/>
              <a:t>Examples: The number of tourists in Pensacola </a:t>
            </a:r>
            <a:r>
              <a:rPr lang="en-US" u="sng" dirty="0"/>
              <a:t>amazes</a:t>
            </a:r>
            <a:r>
              <a:rPr lang="en-US" dirty="0"/>
              <a:t> me. </a:t>
            </a:r>
          </a:p>
          <a:p>
            <a:r>
              <a:rPr lang="en-US" dirty="0"/>
              <a:t>The percentage of publishing professors </a:t>
            </a:r>
            <a:r>
              <a:rPr lang="en-US" u="sng" dirty="0"/>
              <a:t>is</a:t>
            </a:r>
            <a:r>
              <a:rPr lang="en-US" dirty="0"/>
              <a:t> very impressive.</a:t>
            </a:r>
          </a:p>
        </p:txBody>
      </p:sp>
    </p:spTree>
    <p:extLst>
      <p:ext uri="{BB962C8B-B14F-4D97-AF65-F5344CB8AC3E}">
        <p14:creationId xmlns:p14="http://schemas.microsoft.com/office/powerpoint/2010/main" val="319365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11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A Number of/Percentage of</vt:lpstr>
      <vt:lpstr>The number/Percentage of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20</cp:revision>
  <dcterms:created xsi:type="dcterms:W3CDTF">2018-05-29T16:49:48Z</dcterms:created>
  <dcterms:modified xsi:type="dcterms:W3CDTF">2019-01-31T19:29:18Z</dcterms:modified>
</cp:coreProperties>
</file>