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11"/>
  </p:notesMasterIdLst>
  <p:sldIdLst>
    <p:sldId id="257" r:id="rId3"/>
    <p:sldId id="276" r:id="rId4"/>
    <p:sldId id="275" r:id="rId5"/>
    <p:sldId id="277" r:id="rId6"/>
    <p:sldId id="271" r:id="rId7"/>
    <p:sldId id="278" r:id="rId8"/>
    <p:sldId id="273" r:id="rId9"/>
    <p:sldId id="27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99" autoAdjust="0"/>
  </p:normalViewPr>
  <p:slideViewPr>
    <p:cSldViewPr snapToGrid="0">
      <p:cViewPr varScale="1">
        <p:scale>
          <a:sx n="109" d="100"/>
          <a:sy n="109" d="100"/>
        </p:scale>
        <p:origin x="159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35875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Adjectives and Adverbs – Linking Verbs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5F331-79FF-48A7-B97F-0740748F2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Linking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C4034-3032-4A91-8D2D-27ED91454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Linking verbs are used to show a “state of being” of the subject, not what the subject is doing. Some of these are as follows: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The forms of be: is, am, are, was, were, been, being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The sense verbs: feel (as an emotion), look, smell, taste, sound, feel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Other verbs with linking use: appear, become, remain, stay, grow, seem</a:t>
            </a:r>
          </a:p>
        </p:txBody>
      </p:sp>
    </p:spTree>
    <p:extLst>
      <p:ext uri="{BB962C8B-B14F-4D97-AF65-F5344CB8AC3E}">
        <p14:creationId xmlns:p14="http://schemas.microsoft.com/office/powerpoint/2010/main" val="458181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D168F-B86D-42FA-B29C-D2FED0B96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Adjectives with linking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3AD45-2D7A-4B9B-A8AD-A4A51B6DC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Adjectives modify nouns and pronouns, specifying such things as how many, what kind, and which one.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A predicate adjective usually follows a linking verb.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He is </a:t>
            </a:r>
            <a:r>
              <a:rPr lang="en-US" altLang="en-US" b="1" dirty="0">
                <a:ea typeface="ＭＳ Ｐゴシック" panose="020B0600070205080204" pitchFamily="34" charset="-128"/>
              </a:rPr>
              <a:t>strange</a:t>
            </a:r>
            <a:r>
              <a:rPr lang="en-US" altLang="en-US" dirty="0">
                <a:ea typeface="ＭＳ Ｐゴシック" panose="020B0600070205080204" pitchFamily="34" charset="-128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 am </a:t>
            </a:r>
            <a:r>
              <a:rPr lang="en-US" altLang="en-US" b="1" dirty="0">
                <a:ea typeface="ＭＳ Ｐゴシック" panose="020B0600070205080204" pitchFamily="34" charset="-128"/>
              </a:rPr>
              <a:t>slow. 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The response was</a:t>
            </a:r>
            <a:r>
              <a:rPr lang="en-US" altLang="en-US" b="1" dirty="0">
                <a:ea typeface="ＭＳ Ｐゴシック" panose="020B0600070205080204" pitchFamily="34" charset="-128"/>
              </a:rPr>
              <a:t> quick. 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She feels</a:t>
            </a:r>
            <a:r>
              <a:rPr lang="en-US" altLang="en-US" b="1" dirty="0">
                <a:ea typeface="ＭＳ Ｐゴシック" panose="020B0600070205080204" pitchFamily="34" charset="-128"/>
              </a:rPr>
              <a:t> bad. 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We are</a:t>
            </a:r>
            <a:r>
              <a:rPr lang="en-US" altLang="en-US" b="1" dirty="0">
                <a:ea typeface="ＭＳ Ｐゴシック" panose="020B0600070205080204" pitchFamily="34" charset="-128"/>
              </a:rPr>
              <a:t> poor.</a:t>
            </a:r>
          </a:p>
          <a:p>
            <a:r>
              <a:rPr lang="en-US" dirty="0"/>
              <a:t>Think of the verb as simply connecting the noun and the adjective. The adjective is describing the quality of the noun, not the quality of the verb.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282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C5F82-44B9-4D44-9B7B-DAA41951A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A38C9-06C4-46AA-A0EC-4CDD6B08A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Adverbs modify a verb, an adjective, another adverb, or a whole sentence. An adverb conveys such things as how, when, where, why, and for what purpose.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Unlike the predicate adjective, this </a:t>
            </a:r>
            <a:r>
              <a:rPr lang="en-US" altLang="en-US" i="1" dirty="0">
                <a:ea typeface="ＭＳ Ｐゴシック" panose="020B0600070205080204" pitchFamily="34" charset="-128"/>
              </a:rPr>
              <a:t>–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ly</a:t>
            </a:r>
            <a:r>
              <a:rPr lang="en-US" altLang="en-US" dirty="0">
                <a:ea typeface="ＭＳ Ｐゴシック" panose="020B0600070205080204" pitchFamily="34" charset="-128"/>
              </a:rPr>
              <a:t> modifier generally follows an action verb.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He talks </a:t>
            </a:r>
            <a:r>
              <a:rPr lang="en-US" altLang="en-US" b="1" dirty="0">
                <a:ea typeface="ＭＳ Ｐゴシック" panose="020B0600070205080204" pitchFamily="34" charset="-128"/>
              </a:rPr>
              <a:t>strangely</a:t>
            </a:r>
            <a:r>
              <a:rPr lang="en-US" altLang="en-US" dirty="0">
                <a:ea typeface="ＭＳ Ｐゴシック" panose="020B0600070205080204" pitchFamily="34" charset="-128"/>
              </a:rPr>
              <a:t>. 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I speak </a:t>
            </a:r>
            <a:r>
              <a:rPr lang="en-US" altLang="en-US" b="1" dirty="0">
                <a:ea typeface="ＭＳ Ｐゴシック" panose="020B0600070205080204" pitchFamily="34" charset="-128"/>
              </a:rPr>
              <a:t>slowly. 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We need to act</a:t>
            </a:r>
            <a:r>
              <a:rPr lang="en-US" altLang="en-US" b="1" dirty="0">
                <a:ea typeface="ＭＳ Ｐゴシック" panose="020B0600070205080204" pitchFamily="34" charset="-128"/>
              </a:rPr>
              <a:t> quickly. 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We sang </a:t>
            </a:r>
            <a:r>
              <a:rPr lang="en-US" altLang="en-US" b="1" dirty="0">
                <a:ea typeface="ＭＳ Ｐゴシック" panose="020B0600070205080204" pitchFamily="34" charset="-128"/>
              </a:rPr>
              <a:t>badly. 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We speak</a:t>
            </a:r>
            <a:r>
              <a:rPr lang="en-US" altLang="en-US" b="1" dirty="0">
                <a:ea typeface="ＭＳ Ｐゴシック" panose="020B0600070205080204" pitchFamily="34" charset="-128"/>
              </a:rPr>
              <a:t> poorly.</a:t>
            </a:r>
          </a:p>
        </p:txBody>
      </p:sp>
    </p:spTree>
    <p:extLst>
      <p:ext uri="{BB962C8B-B14F-4D97-AF65-F5344CB8AC3E}">
        <p14:creationId xmlns:p14="http://schemas.microsoft.com/office/powerpoint/2010/main" val="303240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Bad </a:t>
            </a:r>
            <a:r>
              <a:rPr lang="en-US" dirty="0"/>
              <a:t>and </a:t>
            </a:r>
            <a:r>
              <a:rPr lang="en-US" i="1" dirty="0"/>
              <a:t>badly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Bad</a:t>
            </a:r>
            <a:r>
              <a:rPr lang="en-US" dirty="0"/>
              <a:t> is an adjective, so it is used with a linking verb:</a:t>
            </a:r>
          </a:p>
          <a:p>
            <a:pPr lvl="1"/>
            <a:r>
              <a:rPr lang="en-US" dirty="0"/>
              <a:t>I feel </a:t>
            </a:r>
            <a:r>
              <a:rPr lang="en-US" u="sng" dirty="0"/>
              <a:t>bad</a:t>
            </a:r>
            <a:r>
              <a:rPr lang="en-US" dirty="0"/>
              <a:t> about missing your graduation.</a:t>
            </a:r>
          </a:p>
          <a:p>
            <a:pPr lvl="1"/>
            <a:r>
              <a:rPr lang="en-US" dirty="0"/>
              <a:t>The food tastes </a:t>
            </a:r>
            <a:r>
              <a:rPr lang="en-US" u="sng" dirty="0"/>
              <a:t>bad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The child is </a:t>
            </a:r>
            <a:r>
              <a:rPr lang="en-US" u="sng" dirty="0"/>
              <a:t>bad</a:t>
            </a:r>
            <a:r>
              <a:rPr lang="en-US" dirty="0"/>
              <a:t>.</a:t>
            </a:r>
          </a:p>
          <a:p>
            <a:r>
              <a:rPr lang="en-US" i="1" dirty="0"/>
              <a:t>Badly</a:t>
            </a:r>
            <a:r>
              <a:rPr lang="en-US" dirty="0"/>
              <a:t> is an adverb, so it is used with an action verb:</a:t>
            </a:r>
          </a:p>
          <a:p>
            <a:pPr lvl="1"/>
            <a:r>
              <a:rPr lang="en-US" dirty="0"/>
              <a:t>Tom writes </a:t>
            </a:r>
            <a:r>
              <a:rPr lang="en-US" u="sng" dirty="0"/>
              <a:t>badly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The chef cooks </a:t>
            </a:r>
            <a:r>
              <a:rPr lang="en-US" u="sng" dirty="0"/>
              <a:t>badly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The child acts </a:t>
            </a:r>
            <a:r>
              <a:rPr lang="en-US" u="sng" dirty="0"/>
              <a:t>badly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4946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BB1BA-5175-4702-BFA8-B234790E5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Good</a:t>
            </a:r>
            <a:r>
              <a:rPr lang="en-US" dirty="0"/>
              <a:t> and </a:t>
            </a:r>
            <a:r>
              <a:rPr lang="en-US" i="1" dirty="0"/>
              <a:t>well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EC3A1-9F2C-4ED6-980B-3427EBC4C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Good</a:t>
            </a:r>
            <a:r>
              <a:rPr lang="en-US" dirty="0"/>
              <a:t> is an adjective:</a:t>
            </a:r>
          </a:p>
          <a:p>
            <a:pPr lvl="1"/>
            <a:r>
              <a:rPr lang="en-US" dirty="0"/>
              <a:t>You look </a:t>
            </a:r>
            <a:r>
              <a:rPr lang="en-US" u="sng" dirty="0"/>
              <a:t>good</a:t>
            </a:r>
            <a:r>
              <a:rPr lang="en-US" dirty="0"/>
              <a:t> in blue.  </a:t>
            </a:r>
          </a:p>
          <a:p>
            <a:r>
              <a:rPr lang="en-US" i="1" dirty="0"/>
              <a:t>Well</a:t>
            </a:r>
            <a:r>
              <a:rPr lang="en-US" dirty="0"/>
              <a:t> is and adverb:</a:t>
            </a:r>
          </a:p>
          <a:p>
            <a:pPr lvl="1"/>
            <a:r>
              <a:rPr lang="en-US" dirty="0"/>
              <a:t>He get along </a:t>
            </a:r>
            <a:r>
              <a:rPr lang="en-US" u="sng" dirty="0"/>
              <a:t>well</a:t>
            </a:r>
            <a:r>
              <a:rPr lang="en-US" dirty="0"/>
              <a:t> with his co-workers.</a:t>
            </a:r>
          </a:p>
          <a:p>
            <a:r>
              <a:rPr lang="en-US" i="1" dirty="0"/>
              <a:t>Well</a:t>
            </a:r>
            <a:r>
              <a:rPr lang="en-US" dirty="0"/>
              <a:t> is also an adjective when it is used to refer to health:</a:t>
            </a:r>
          </a:p>
          <a:p>
            <a:pPr lvl="1"/>
            <a:r>
              <a:rPr lang="en-US" dirty="0"/>
              <a:t>I am not </a:t>
            </a:r>
            <a:r>
              <a:rPr lang="en-US" i="1" dirty="0"/>
              <a:t>well</a:t>
            </a:r>
            <a:r>
              <a:rPr lang="en-US" dirty="0"/>
              <a:t> today.</a:t>
            </a:r>
          </a:p>
        </p:txBody>
      </p:sp>
    </p:spTree>
    <p:extLst>
      <p:ext uri="{BB962C8B-B14F-4D97-AF65-F5344CB8AC3E}">
        <p14:creationId xmlns:p14="http://schemas.microsoft.com/office/powerpoint/2010/main" val="2593445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your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He smells bad because he smells badly. </a:t>
            </a:r>
          </a:p>
          <a:p>
            <a:pPr lvl="1"/>
            <a:r>
              <a:rPr lang="en-US" dirty="0"/>
              <a:t>(He has an odor because he has no sense of smell.)</a:t>
            </a:r>
          </a:p>
          <a:p>
            <a:r>
              <a:rPr lang="en-US" dirty="0"/>
              <a:t>You wouldn’t say “I feel badly” because then you’re saying you are bad at feeling instead of that your emotional state is negative.</a:t>
            </a:r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2189513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461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1_Office Theme</vt:lpstr>
      <vt:lpstr>Office Theme</vt:lpstr>
      <vt:lpstr>Writing Lab</vt:lpstr>
      <vt:lpstr>Linking verbs</vt:lpstr>
      <vt:lpstr>Adjectives with linking verbs</vt:lpstr>
      <vt:lpstr>Adverbs</vt:lpstr>
      <vt:lpstr>Bad and badly</vt:lpstr>
      <vt:lpstr>Good and well</vt:lpstr>
      <vt:lpstr>Testing your sentences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22</cp:revision>
  <dcterms:created xsi:type="dcterms:W3CDTF">2018-05-29T16:49:48Z</dcterms:created>
  <dcterms:modified xsi:type="dcterms:W3CDTF">2019-01-31T19:22:48Z</dcterms:modified>
</cp:coreProperties>
</file>