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p>
            <a:fld id="{5A149018-8A3D-4FB2-921B-4106A4A57B44}" type="datetimeFigureOut">
              <a:rPr lang="en-US" smtClean="0"/>
              <a:pPr/>
              <a:t>10/1/2014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lstStyle>
          <a:p>
            <a:fld id="{678F8ED6-D1AB-4EA8-924C-883522F3003E}"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149018-8A3D-4FB2-921B-4106A4A57B44}" type="datetimeFigureOut">
              <a:rPr lang="en-US" smtClean="0"/>
              <a:pPr/>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F8ED6-D1AB-4EA8-924C-883522F300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149018-8A3D-4FB2-921B-4106A4A57B44}" type="datetimeFigureOut">
              <a:rPr lang="en-US" smtClean="0"/>
              <a:pPr/>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F8ED6-D1AB-4EA8-924C-883522F300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149018-8A3D-4FB2-921B-4106A4A57B44}" type="datetimeFigureOut">
              <a:rPr lang="en-US" smtClean="0"/>
              <a:pPr/>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F8ED6-D1AB-4EA8-924C-883522F300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5A149018-8A3D-4FB2-921B-4106A4A57B44}" type="datetimeFigureOut">
              <a:rPr lang="en-US" smtClean="0"/>
              <a:pPr/>
              <a:t>10/1/2014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lstStyle>
          <a:p>
            <a:fld id="{678F8ED6-D1AB-4EA8-924C-883522F3003E}"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A149018-8A3D-4FB2-921B-4106A4A57B44}" type="datetimeFigureOut">
              <a:rPr lang="en-US" smtClean="0"/>
              <a:pPr/>
              <a:t>10/1/2014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678F8ED6-D1AB-4EA8-924C-883522F3003E}"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A149018-8A3D-4FB2-921B-4106A4A57B44}" type="datetimeFigureOut">
              <a:rPr lang="en-US" smtClean="0"/>
              <a:pPr/>
              <a:t>10/1/2014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678F8ED6-D1AB-4EA8-924C-883522F300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A149018-8A3D-4FB2-921B-4106A4A57B44}" type="datetimeFigureOut">
              <a:rPr lang="en-US" smtClean="0"/>
              <a:pPr/>
              <a:t>10/1/2014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8F8ED6-D1AB-4EA8-924C-883522F3003E}"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149018-8A3D-4FB2-921B-4106A4A57B44}" type="datetimeFigureOut">
              <a:rPr lang="en-US" smtClean="0"/>
              <a:pPr/>
              <a:t>10/1/2014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8F8ED6-D1AB-4EA8-924C-883522F300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5A149018-8A3D-4FB2-921B-4106A4A57B44}" type="datetimeFigureOut">
              <a:rPr lang="en-US" smtClean="0"/>
              <a:pPr/>
              <a:t>10/1/2014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lstStyle>
          <a:p>
            <a:fld id="{678F8ED6-D1AB-4EA8-924C-883522F3003E}"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5A149018-8A3D-4FB2-921B-4106A4A57B44}" type="datetimeFigureOut">
              <a:rPr lang="en-US" smtClean="0"/>
              <a:pPr/>
              <a:t>10/1/2014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lstStyle>
          <a:p>
            <a:fld id="{678F8ED6-D1AB-4EA8-924C-883522F3003E}"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lstStyle>
          <a:p>
            <a:fld id="{5A149018-8A3D-4FB2-921B-4106A4A57B44}" type="datetimeFigureOut">
              <a:rPr lang="en-US" smtClean="0"/>
              <a:pPr/>
              <a:t>10/1/2014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lstStyle>
          <a:p>
            <a:fld id="{678F8ED6-D1AB-4EA8-924C-883522F3003E}"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Business Letter Formats</a:t>
            </a:r>
            <a:br>
              <a:rPr lang="en-US" dirty="0" smtClean="0"/>
            </a:br>
            <a:r>
              <a:rPr lang="en-US" sz="2800" dirty="0" smtClean="0"/>
              <a:t>Mini-Lesson #20</a:t>
            </a:r>
            <a:endParaRPr lang="en-US" sz="2800" dirty="0"/>
          </a:p>
        </p:txBody>
      </p:sp>
      <p:sp>
        <p:nvSpPr>
          <p:cNvPr id="3" name="Subtitle 2"/>
          <p:cNvSpPr>
            <a:spLocks noGrp="1"/>
          </p:cNvSpPr>
          <p:nvPr>
            <p:ph type="subTitle" idx="1"/>
          </p:nvPr>
        </p:nvSpPr>
        <p:spPr/>
        <p:txBody>
          <a:bodyPr/>
          <a:lstStyle/>
          <a:p>
            <a:r>
              <a:rPr lang="en-US" dirty="0" smtClean="0"/>
              <a:t>Created by Benjamin </a:t>
            </a:r>
            <a:r>
              <a:rPr lang="en-US" dirty="0" err="1" smtClean="0"/>
              <a:t>LaVictoire</a:t>
            </a:r>
            <a:endParaRPr lang="en-US" dirty="0" smtClean="0"/>
          </a:p>
          <a:p>
            <a:r>
              <a:rPr lang="en-US" dirty="0" smtClean="0"/>
              <a:t>April</a:t>
            </a:r>
          </a:p>
          <a:p>
            <a:r>
              <a:rPr lang="en-US" dirty="0" smtClean="0"/>
              <a:t>2012</a:t>
            </a:r>
            <a:endParaRPr lang="en-US" dirty="0"/>
          </a:p>
        </p:txBody>
      </p:sp>
      <p:pic>
        <p:nvPicPr>
          <p:cNvPr id="4" name="Picture 3" descr="picture 2.bmp"/>
          <p:cNvPicPr>
            <a:picLocks noChangeAspect="1"/>
          </p:cNvPicPr>
          <p:nvPr/>
        </p:nvPicPr>
        <p:blipFill>
          <a:blip r:embed="rId2" cstate="print"/>
          <a:stretch>
            <a:fillRect/>
          </a:stretch>
        </p:blipFill>
        <p:spPr>
          <a:xfrm>
            <a:off x="2133600" y="3657600"/>
            <a:ext cx="4800600" cy="2667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Which format to choose</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t>When choosing a letter format, take into account who your audience is and what the purpose of the letter will be. </a:t>
            </a:r>
          </a:p>
          <a:p>
            <a:endParaRPr lang="en-US" dirty="0" smtClean="0"/>
          </a:p>
          <a:p>
            <a:r>
              <a:rPr lang="en-US" dirty="0" smtClean="0"/>
              <a:t>For example, because of its impersonal nature, simplified format is typically used when the audience is unknown to the writer. </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Notes</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t>Though these three formats are different, they do share some similar patterns. </a:t>
            </a:r>
          </a:p>
          <a:p>
            <a:pPr lvl="1"/>
            <a:endParaRPr lang="en-US" dirty="0" smtClean="0"/>
          </a:p>
          <a:p>
            <a:pPr lvl="1"/>
            <a:r>
              <a:rPr lang="en-US" dirty="0" smtClean="0"/>
              <a:t>The different letter parts are always separated by at least one full line.</a:t>
            </a:r>
          </a:p>
          <a:p>
            <a:pPr lvl="1"/>
            <a:r>
              <a:rPr lang="en-US" dirty="0" smtClean="0"/>
              <a:t>The printed name is always separated from the  line above by at least three blank lines to allow room for a signature.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Other Sources</a:t>
            </a:r>
            <a:endParaRPr lang="en-US" dirty="0">
              <a:solidFill>
                <a:schemeClr val="accent1"/>
              </a:solidFill>
            </a:endParaRPr>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Business Communication Today, 7</a:t>
            </a:r>
            <a:r>
              <a:rPr lang="en-US" baseline="30000" dirty="0" smtClean="0"/>
              <a:t>th</a:t>
            </a:r>
            <a:r>
              <a:rPr lang="en-US" dirty="0" smtClean="0"/>
              <a:t> edition, 2003</a:t>
            </a:r>
          </a:p>
          <a:p>
            <a:endParaRPr lang="en-US" dirty="0" smtClean="0"/>
          </a:p>
          <a:p>
            <a:r>
              <a:rPr lang="en-US" dirty="0" smtClean="0"/>
              <a:t>Contemporary Business Communication, 1992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Different  Formats</a:t>
            </a:r>
            <a:endParaRPr lang="en-US" dirty="0">
              <a:solidFill>
                <a:schemeClr val="accent1"/>
              </a:solidFill>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t>In the United States,  there are three major letter formats that are commonly used. </a:t>
            </a:r>
          </a:p>
          <a:p>
            <a:pPr>
              <a:buNone/>
            </a:pPr>
            <a:endParaRPr lang="en-US" dirty="0" smtClean="0"/>
          </a:p>
          <a:p>
            <a:pPr>
              <a:buNone/>
            </a:pPr>
            <a:endParaRPr lang="en-US" dirty="0" smtClean="0"/>
          </a:p>
          <a:p>
            <a:pPr>
              <a:buNone/>
            </a:pPr>
            <a:endParaRPr lang="en-US" dirty="0" smtClean="0"/>
          </a:p>
          <a:p>
            <a:r>
              <a:rPr lang="en-US" dirty="0" smtClean="0">
                <a:solidFill>
                  <a:schemeClr val="accent2">
                    <a:lumMod val="20000"/>
                    <a:lumOff val="80000"/>
                  </a:schemeClr>
                </a:solidFill>
              </a:rPr>
              <a:t>Block format</a:t>
            </a:r>
          </a:p>
          <a:p>
            <a:endParaRPr lang="en-US" dirty="0" smtClean="0"/>
          </a:p>
          <a:p>
            <a:pPr>
              <a:buNone/>
            </a:pPr>
            <a:endParaRPr lang="en-US" dirty="0" smtClean="0"/>
          </a:p>
          <a:p>
            <a:pPr>
              <a:buNone/>
            </a:pPr>
            <a:endParaRPr lang="en-US" dirty="0" smtClean="0"/>
          </a:p>
          <a:p>
            <a:r>
              <a:rPr lang="en-US" dirty="0" smtClean="0"/>
              <a:t>Modified block format</a:t>
            </a:r>
          </a:p>
          <a:p>
            <a:pPr>
              <a:buNone/>
            </a:pPr>
            <a:endParaRPr lang="en-US" dirty="0" smtClean="0"/>
          </a:p>
          <a:p>
            <a:endParaRPr lang="en-US" dirty="0" smtClean="0"/>
          </a:p>
          <a:p>
            <a:endParaRPr lang="en-US" dirty="0" smtClean="0"/>
          </a:p>
          <a:p>
            <a:endParaRPr lang="en-US" dirty="0" smtClean="0"/>
          </a:p>
          <a:p>
            <a:r>
              <a:rPr lang="en-US" dirty="0" smtClean="0"/>
              <a:t>Simplified format </a:t>
            </a:r>
          </a:p>
          <a:p>
            <a:endParaRPr lang="en-US" dirty="0" smtClean="0"/>
          </a:p>
          <a:p>
            <a:endParaRPr lang="en-US" dirty="0" smtClean="0"/>
          </a:p>
          <a:p>
            <a:endParaRPr lang="en-US" dirty="0" smtClean="0"/>
          </a:p>
          <a:p>
            <a:endParaRPr lang="en-US" dirty="0" smtClean="0"/>
          </a:p>
          <a:p>
            <a:endParaRPr lang="en-US" dirty="0"/>
          </a:p>
        </p:txBody>
      </p:sp>
      <p:sp>
        <p:nvSpPr>
          <p:cNvPr id="11266" name="AutoShape 2" descr="data:image/jpeg;base64,/9j/4AAQSkZJRgABAQAAAQABAAD/2wCEAAkGBhQSERQUExQVFRUWGBgXFxgXFhcYGRcUFxQVFxwYFhkYHSYfGhwjGhQUHy8gIycpLCwsGB8xNTAqNSYrLCkBCQoKBQUFDQUFDSkYEhgpKSkpKSkpKSkpKSkpKSkpKSkpKSkpKSkpKSkpKSkpKSkpKSkpKSkpKSkpKSkpKSkpKf/AABEIAPsAyQMBIgACEQEDEQH/xAAcAAACAgMBAQAAAAAAAAAAAAAABAUGAgMHAQj/xABFEAABAwIDBQUEBwUGBgMAAAABAAIRAyEEBTEGEkFRYRMicYGRB6GxwTJCUnOz0fAjJGLh8RQzNIKSoggWQ3KTslN0g//EABQBAQAAAAAAAAAAAAAAAAAAAAD/xAAUEQEAAAAAAAAAAAAAAAAAAAAA/9oADAMBAAIRAxEAPwDuKEIQCEIQCEIQCEIQCEIQCFhWrNaJcQBzKhcdtZTZZnePu/NBOoVAxO1dZ5IFh0MfBJOzSrPeqR4uQdMQqHgtpXNI/alxmIJt71O4Xapp+mPRBPoS+ExzKgljgfimEAhCEAhCEAhCEAhCEAhCEAhCEAhCEAhCEAlsdj20m7zvIcStWaZs2i0k3PALl203tGaKhaP2r9A1gm/KfylBYc3zvtHm8kaDg0fmobMMVuiA3ekT5i9+SrQ2t3XfvD6dMn6rBvlv3hFh4SSjMtoKg3TbcP0SDZ3pz5aoDH53VZeq07vKmJIHUrGnmArnXu8z/MrBuLFa3HU974D9aqCxGT7xO7vMg3HDjogl6zTRI3HbwdPE2Hin8LjTTIkndP8AETqqs7Bup6VN4RMG/PSOOqzpZu67XtO6QPhw/KUHRMszlzHiHgzpe6v+V7RteAH2PNcGwGNLCA6RBlp3f9pV1wGbyBNjyKDrwK9VQ2f2kDSKb7Dh08FbgZQeoQhAIQhAIQhAIQhAIQhAIQkc2zDsmSBJPuHM9EDrngCSYCom1XtYw+GLqdOalUawO609eaoG3m2+JfWNNlVwpjTdMSTwJHLSFQqzySXOJJ1J69UFpzraSpiC5znuc95gDk3kI5zw+Sh8xq/2Ydm0g1XD9o8XLQf+m08Op1OmmplGLHaCYaKbXOmDaBZ3UgkFaMbj6TQ7sgS52tR8Fx8LWQRLmnjbx1UllWbuY00pbuOmzpgE8QRdviop1TmZQ1BN4apuOBa4gcYGlveOq218zL6h70AdeIGuij6WKYB9byTVLM6YBhu6/nNrdSDfyhBtq4kTAPDUepTeFd3CdGcSWzfx+ai6mcwe61k/aIDjPOYHwWs53VeN0uJHKwHuCC2NqU3Dea4F1plpI8iCIKkKJLrNO7ESAffdUvDZ+GNjcnzIT2G2ugQAWnnM+uiDoGFLrBxvw6xxjgrnsznxEU6mh0M6H8lxzB56XRDpI63H8lbMszbe+n3XWvwKDsaFBbN5vvjs3GXAd08xy8Qp1AIQhAIQhBR9ntumPfUbcsbUe138BDyJvfd+HBXJuLadCuXY/IGsrPqUQGnfcXtBjeG8ZIjjrbin8j2tFI9nVIIAljjA7k8ZtaCP6oL+/MGjjwlaTm7Yt8VSqu2NLtS1ge42sAC241BF4W6vnJj6Oh4ER16oLPUzk8BHXVcx9oW0OLndY+WutDWgQOl1KYrO3NN7tPE8FXsRi3Pqb26HDUDeMEgxr0kIKvgcvqQ0uZrIPMTxi82m6wzHACZ7o4WESfPXxVnZRB3nSJgNhoEtgk6DTX3qv5nhIAcahtMd2ePG+qBXLsjfUp19zWGtA0mXbx9zQPNQ+KyitTB36bgB0T5zGtSpl1Nxgkb/AE1g++JUbVx76l3PcT1KBLdk2utow1tZPIfMoFA6jipLA4CG72tjKBTD5c54sFhXwLmG4VjynMmMDgPpEa9UvmDnPLiQBAggA3g316Sgr/ZFYGmeSlHOIbO5bQH9cVoGJALYuYv49ECW4eS8UvRoMeTJ3RE36JLEYBzevIjRAvTxDm6FTuzuemm7vEkQbE92fBQJpkcFjKDuWzWbNeGPYdDboeS6nQrBzQ4cQCvmLZHaPsH7riQwm5+yeZ6c19E7K4sVMO0gzFv6IJhCEIBCEIOP4POSKtTefvftHjw77rBYZploqu3hG66bEwQ46lvKeSo4zncxNbdtNWpabT2jlbMpqmoAHO4+eiBDL8S7B1ndqO8Q0MmwcwCJB8dQrCzOG12l0lvMaH1Cxx+FZWYKdbUHuVB9IHx58wdVQc2bWwdbdJtBDXD6L2xH6CCy4vGOaSCZGuth0/qo6vnIpAltImYu7Tn5/wBNVDUsycSTJk6TcTyUdXzF9xAB42v79OSB/EbR1HkydbwABEX1F0U6r3PYDaRMHSL3ChqGIgmWgypPL8yc2ZdbkRPDTnyQNYiiSxwBgaG17cuCiqOWN+sZ9wGuqmcRipBGpAiBMcdPRL0mB4l8NNg0aT4II+nTa038IH805/ag5u6DugcePgUvVpbrv2gNuCHZm0CGNjmRAJQeUKIBP2W6kcdICl6NM1R3SALAWHpCim5gezcCARpfXh6qPZiXA2J5oJOth6z3mjEmb8h5+RUXi6RY7diC208+qsuRZs3tR2h7uhPkb9QErtZlTWEVmPD6dTQzedTbkghaeYvbMaHUG4PkVubjQBLbfaZcjxEmxSK8KCRrNa7vMJjiDwKRfhyLnxWeEdEjg6yZxUGnTjWSD7o/XVAk0wu7+wrMy/DVaRP92Wx4O3vyXCAF2T2AMM4sxaKYnrL7eiDsSEIQCEIQfK+c5U416zmAFvaVDY8N911JZDiqjS3ekgaO8eErDN3inXqFpsXVAb3nfddIYDMnB0Aze1j6kIOjUMyFTuP3SSO6eIcOKic7w4xNAtI7zbtP2XD9EeaVbXdvNeQd4QZAmQInwlN9tBLpEPl+unByCgPplhLTZwsVqje4/oXUztTgQIqsMg2dHuPyUEK0CEG0ULg6iyxD91x87f0Wnt40stZJ1QNtxXU3TBrhz2zoYHh6KKceK3tqmyDPEkhxknzutdJsmAs8XU75PMz6pjA1CCSIFtUGmphXW5RqlphS72uaIaCR9aOR4BMVcjBpsIBDpM+BPyj3oE8ow2+HRExxteQbei04rGEsFN2jSY6E6hPYnItyj2gceo81BuCDwI3l5CybSPLogzpG8DVPPZuN/it5AwtLKO43ePGwEXt+gug+ybYxmOfVq4hhNFgDQ2S0OfykQYAF/EIKPkuS1sVXbRoML3u4DQDiXHgBzX0lsNsi3LsKKIO88neqPiN55AFv4REBSGT7O4fCNLcPRp0gdd1sE+J1PmVIoBCEIBCEIPl3MsWxz6sTLatSx0/vHJJuKEgtYBHCT71qr1yMTWj/AOWr+I5L1cRyQXXKsyFRsucQG6hpj+isdPdc2wERraTYzwXK8Fj3U3Bw8xzHJXfK8YHMljtOHkg1Y9gfQe0zbunoLiR5qgPnT9WV1q4iHuHB0n3GPiqa8kPPig0lkCeHzWdNw4r2o705LLC4R9R0U2PeeTWl3wQaXsXjSpr/AJRxcT2Dx4x8JWo7L4oH+4f7vzQR1UEwT+oW/DXFzE2Uzh9makOD2gTpMCD66aJKtszWbcbp8DogmcqdAJcYbA16TA+SnG49giI0sSFSaeExP2Hn36LA9sCZa8HqCgm9oM8ZvBrII4wBBHImfcq5iqQ3wG2BiOk+K8dVIN2+NkzTqU6jmh3KPHw5FBobg3aRJT1CiGhpm8mw6C3nqsaOJF2PcRu2DhqRyMqY2P2Zq47EBlLdO6C5znzugDTeidSQICCJxOBdVxfYUgXuLmsaBxc4CfeT6L6Z2WyIYPCUaAgljQHECN55u53mZ8oUDsP7MaOXuNVzjWxDvruaAGzruNvEybkzHK6uiAQhCAQhCAQhCD5DzMxiK331X8VyXctuau/eK/31X8Vy0goM2FT2Skg7w0i4HxVdaVLZNjd0meSCcqVN+rYGwHrzVfaykKs1t7dm7W2McST+SkxjCwk2vooHHEl7iRc38iJHuhBbK+ZZaBDKDTwlwcfM8fesBtWQ0U6UMGjW0mEEzpY/18VUAD4JrLczfQfvsIDogEgGJ1QWyll2McO0c8UouTVqmY6taIA8UvjKeO3d9hbUb9qi7fuOfEeijRtfVNnEQdZutuX592biRqYngOQQL188xTR3y8c95sfJYYfaeqDc7w5THqrLl2etc4vqODW8G2jzCUz3IKNYOqYbuuNy0WaRrwsL8rfFArQ2qI0HoQPkpo7RscG9wybHjFrEc1Q34Cq3Wm8f5T8QpHKsJVfDQ1+ukHn1QXKs+kR9EG32QYS1XJKFQAmmPFtj7lg6j2TQHESNQ21/HwMLZgaVTe3iRB0BtayCN/5BrV6rW4X9odCxzmtLALySYBF/G67lsFsa3L8NuEh1V/equGhPBo/hbp6niqXklXscXTqWERvGfqkQfQGV1kFB6hCEAhCEAhCEAhCEHyFmTP3iv97V/EclwE1mToxGI+9q/iOSoQYrbh3wVg4LwIHK+InyXc9mfZhg2tZWq0+1qPax3fPcb3G2a0WOn1pXCMNd7R1HxC7/ALC7RyGUqk6QJ6fJBba2XUyGt7JhGkbrYAA5REaKn+0D2c0sZRmi1lKuwEsIAa14OrHwOMWPA9JVuzjO6OFZv1qjaY4bxuf+1upPgCuT7We2V7iW4Nm4LjtagEkc2M0Hi6ddEHLMfl1Sg91OqxzHts5rhBH5jql2uTeZY2rWealZ7qjzq5xJPh0HQJLdQbalVPZfnTqQsSI4cFGFYkILdhdp2E98EdWxHopbDZ3SEm7h108lz6mYT1DMi0QIAQXfGOp1WhzLyPSOahTn9Wi4DdAi0GbjkohuP3YLSW8ekzyTRzRtXu1AL/WGoKC6Zfn4qxzAnn5Loux+1Adu0ah6Uyf/AEPyPEW1F+FYF24Yk+V/NWXAUXkWeZkFpnjGqD6BQoHZLPDXpRUtVYIf1/i/Pqp5AIQhAIQhAIQhB8h5v/iK/wB9V/FclqcSm84Z+8Yj76r+K5IhA1iC0nuyB1Mla6dDe0WmU/QeN0WiL+JNkGuidx3gfn/JWLMdralMMbTIDou7iL2jyvKhmNBbJ1n3WS2LdvDetIEeKBrGZu+r3nVHvcQd4vdJN+Zukq7xMtkeJlLhyN5BkXLGUEryeiAJXhK9LkIPF6EELyUG0IJWAK84oN7ap5qw5Xnu428mPj5qsBbqdSDCDsOy200GnU0dYHqLi/kuv03ggEXBEjwK+c9mKwLd1pHD0K7hsdmPaUAw/Sp90+HD4EeSCeQhCAQhCAQhCD5Mx7ScVWA1NerH/letlTIj2Zc1zS5v0mDUDmteYVt3FYh3EVq0Rz7VyMJmRa4RrwOt0EXC2tcssXTIe6dZKxa0oG6OhB0jhzWNFgB56SDx5heYaqW25/NbXD8kGuplze1LQ4gcJHMA9FZMH7PO2Dm0awfVAG60t3Gl3FpJJi28J0mFB5tTLX03EWLG+e53T8B6roXs8eTVom8uqDU/VDf5IKvT9kWZuMf2eOpqUwPXeTlH2I5i4wWUmdTVBH+0E+5fRQCAg4XR9gOKkb2IoAcYDyR4CBPqFJYj/h703MYdPr0uPi1+i7GhBxen/wAP9QAzi2GdW9k6LaX3pBvrHque7V7GV8vqhlYDvAlhaZDgDBj9cQvqpVzbbZBmYUAx3dew79N8TuuHxBFiPA8EHy0V4GprMQO1fu6bxA9SjB0d4kD80GoUoImyzrUzyI/Wqcq4VrYidPes6ru81zriJI5xoLaTzQbsmxIpPBJPDTlYrrmw+fgYqkLRWYWuv9cEbuvn6ri4xhLgbC/AAfDgr3sPTdUxVIC0PbHgHA/C6DvqEIQCEIQCEIQfJmZujE4i3/XrenavTOTYWk9x3tQCRJjTqkc6P7zifv634z1po1N0Eg9EE1SwYqHvACYuLjXj5SteJygtndtAOvHwPHVM7P094w4mYHdVqxeTSHEG8THDRBzSSIUjuhzRz5C/BbsflzgN6B5eK14Kqd4ACP16oJbMsMKmApVNOzfH+oQ4eRY3/Url7NC1+JojkD4b27M+EAqIy7LO1wuLo2ktFan4tu4Dzaz/AFKz+xrBd6q43IAA6afm71QdVQhCAQhCAS+OxrKVN1SoQ1rRJJIAAHUrXm2bU8NRfWrODWMEk/IDiTyXz5t57RqmYvLWg08O3Rk3dGhfw8tPGEELtLXo1a9Q4dgZRD3Qb94ucTJnXoOQ9PKOHFBoJAL3Cb6NB+aToaDekNEkDSXERPXQL2pVJN0GO4XG/WfD9SnMVVbDRAmBJ5dEtXrd0Aa8fy+aSqVblBMZfl1Pe3qj27ouZ46wLcZV29jL9/HOJE91zhyB5j1A81zJryYC7f7E8i3WVcSRZ0UmdQLvP+rdHkUHUUIQgEIQgEIQg+Rc7/xWI+/rfivSx0ATGeD96xP39b8V6XJG71lBuw2MLHSCVZsBndV5DQSQRO6eHh1VQ3k9ha5Y60kgW46j8iUF2GFD2EOImZjjPIhQWJYxrzFjPwv+SSpVgIdJJ48weq3YzEg95t5ubIJzZDPNzGUQ4jde/s3RwbU7vx3V1j2fZR2JrgaBxaD0n+RXCspeH16A0Jq0xP8A+jb+S+i9kxNN7ub3fEn5oJxCEIBLZhmNOhTNSq4Ma3Ukwsc0zSnh6T61Vwaxgkk/AcydAOK+cNsttK2ZVi50tpAxTpjQAc+bjqT8kDPtC21dmNeGFwoMMMbJhx+1HgonAZHvXfIbwHEkib9ExlOXAO3nRER0uFJub3oDoETI09ECtTKRu6w0cxChsW8QLRGg5xxJ4qSznHk2BB5+KgMTVJuUHm/ZYPbovWt5prD0O0dAGg/UDibgR1QPbMbO1MXiGUaY7zjc8GNGrj0AX07lWWsw9GnRpiGU2ho8uJ6kyT1Kq/s12KGBob7wO3qgF/8AA3hTHhqevgFckAhCEAhCEAhCEHyJn3+KxP39b8V6QT2ej96xP39b8V6ThBiSnAbbwMd3TnwShC9koHKR3rC0+9OHDuiIj5qNwzyHDxV3xeEDmBzeQt1QQ+zWFP8AbKINocPIwSPfC+jtmmgYdscSSfGVwPZ+aVcGo2869ZtHmuxU9rsPg6NR9d4aAZa3VzzA7rG6kyPAILeojNNq8Lh57SswEfVBl3oFxzPvavicW4tpnsaRsGN+kQftP+QgeKisPhLd68/qUFu232uo45hY1j3gXbHA840n1VFpZOKfeeIEaG3qpuvjezAAAtw8lBYzMXPdzHHr0vpwQbMPXL3fwjSPrWHw1TGYVu4QIHTl5rVgn6DQc9I1PvSOb5gLgcdf6IImrULnRqszhdN611ll9VgBc4eHjw/NYPxW86Sba+aD3EAukgW4fBdS9jOyAqTiqrZax/7OdC9vHwaT6xyXNctw9TEVKVFgJ3nBoHidfevqHJMpZhsPTos+ixoHieLj1Jk+aB5CEIBCEIBCEIBCEIPkbPT+9Yn7+t+K9R8qQ2hH75ifv634r1HoPYT78AS0O1lIBN08XAA5dUE1hcvY2jLu6Z8yDw9ys2T1YYGGC0Sd6L81R35g55g6TMRorJkmN3SLyIjn5IJXG4gNaQ7vTofszPFVfNqNetUdUqbzrwCeAAFo4DwVjxjN4frRP5vDhTDI+i3hwIn8vegquV4ANc4h2mkg3/ijh0vwU22l3SHGBOvMfHVP4bAtA3jqRN/kl8bb6MXtogVzNrQ0EcJBnp+ahGQQXEWAgRrvTPyKazapAEcdfJJ4ql2dKXuIc6C1g1IvLncgg01cc4CIEkCOgOk9VE1JedZ5rGpWiUzhMSGC0XF58eHp7yg1VHcBwWprJN/6qQwuHDt550BA9VlRwu/VDWNLpIaxo1c4mB5koOkexfZ0urOxDm92k3db944fJjif845Lsyh9k8hGDwtOjq4CXn7VR13H1t4AKYQCEIQCEIQCEIQCEIQfJG0tsZivv634rlGgqR2r/wAbiv8A7Fb8VyiyUGyUBa5WUoNrahT+X4wsdpM2ISFE6/rit5sbILhUqDsg5pAEaa+IHmpepi2uFMNEENFuRLSfhJ8lSMBXdcTYxZTObu77+hgeEN/MoJ4Yslu7YwPBI4zHC30RHxjmkd2df1ZQWJruc65mCglM1ryBdumh5qu18SSTJk2EkzYCAPRb8TVJJvoo2boGqVAul3ARPnYLGLrCUxlzZqM8UEtiqo3KdNp+i3vcAHXPnr7l0D2N7J9rVOMqN7lPu0QRq/i7/Lp4noubsHd8TfrcL6fyHCMpYaixjQ1rabYA/wC0H4klA+hCEAhCEAhCEAhCEAhCEH//2Q=="/>
          <p:cNvSpPr>
            <a:spLocks noChangeAspect="1" noChangeArrowheads="1"/>
          </p:cNvSpPr>
          <p:nvPr/>
        </p:nvSpPr>
        <p:spPr bwMode="auto">
          <a:xfrm>
            <a:off x="63500" y="-1152525"/>
            <a:ext cx="1914525" cy="23907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68" name="AutoShape 4" descr="data:image/jpeg;base64,/9j/4AAQSkZJRgABAQAAAQABAAD/2wCEAAkGBhQSERQUExQVFRUWGBgXFxgXFhcYGRcUFxQVFxwYFhkYHSYfGhwjGhQUHy8gIycpLCwsGB8xNTAqNSYrLCkBCQoKBQUFDQUFDSkYEhgpKSkpKSkpKSkpKSkpKSkpKSkpKSkpKSkpKSkpKSkpKSkpKSkpKSkpKSkpKSkpKSkpKf/AABEIAPsAyQMBIgACEQEDEQH/xAAcAAACAgMBAQAAAAAAAAAAAAAABAUGAgMHAQj/xABFEAABAwIDBQUEBwUGBgMAAAABAAIRAyEEBTEGEkFRYRMicYGRB6GxwTJCUnOz0fAjJGLh8RQzNIKSoggWQ3KTslN0g//EABQBAQAAAAAAAAAAAAAAAAAAAAD/xAAUEQEAAAAAAAAAAAAAAAAAAAAA/9oADAMBAAIRAxEAPwDuKEIQCEIQCEIQCEIQCEIQCFhWrNaJcQBzKhcdtZTZZnePu/NBOoVAxO1dZ5IFh0MfBJOzSrPeqR4uQdMQqHgtpXNI/alxmIJt71O4Xapp+mPRBPoS+ExzKgljgfimEAhCEAhCEAhCEAhCEAhCEAhCEAhCEAhCEAlsdj20m7zvIcStWaZs2i0k3PALl203tGaKhaP2r9A1gm/KfylBYc3zvtHm8kaDg0fmobMMVuiA3ekT5i9+SrQ2t3XfvD6dMn6rBvlv3hFh4SSjMtoKg3TbcP0SDZ3pz5aoDH53VZeq07vKmJIHUrGnmArnXu8z/MrBuLFa3HU974D9aqCxGT7xO7vMg3HDjogl6zTRI3HbwdPE2Hin8LjTTIkndP8AETqqs7Bup6VN4RMG/PSOOqzpZu67XtO6QPhw/KUHRMszlzHiHgzpe6v+V7RteAH2PNcGwGNLCA6RBlp3f9pV1wGbyBNjyKDrwK9VQ2f2kDSKb7Dh08FbgZQeoQhAIQhAIQhAIQhAIQhAIQkc2zDsmSBJPuHM9EDrngCSYCom1XtYw+GLqdOalUawO609eaoG3m2+JfWNNlVwpjTdMSTwJHLSFQqzySXOJJ1J69UFpzraSpiC5znuc95gDk3kI5zw+Sh8xq/2Ydm0g1XD9o8XLQf+m08Op1OmmplGLHaCYaKbXOmDaBZ3UgkFaMbj6TQ7sgS52tR8Fx8LWQRLmnjbx1UllWbuY00pbuOmzpgE8QRdviop1TmZQ1BN4apuOBa4gcYGlveOq218zL6h70AdeIGuij6WKYB9byTVLM6YBhu6/nNrdSDfyhBtq4kTAPDUepTeFd3CdGcSWzfx+ai6mcwe61k/aIDjPOYHwWs53VeN0uJHKwHuCC2NqU3Dea4F1plpI8iCIKkKJLrNO7ESAffdUvDZ+GNjcnzIT2G2ugQAWnnM+uiDoGFLrBxvw6xxjgrnsznxEU6mh0M6H8lxzB56XRDpI63H8lbMszbe+n3XWvwKDsaFBbN5vvjs3GXAd08xy8Qp1AIQhAIQhBR9ntumPfUbcsbUe138BDyJvfd+HBXJuLadCuXY/IGsrPqUQGnfcXtBjeG8ZIjjrbin8j2tFI9nVIIAljjA7k8ZtaCP6oL+/MGjjwlaTm7Yt8VSqu2NLtS1ge42sAC241BF4W6vnJj6Oh4ER16oLPUzk8BHXVcx9oW0OLndY+WutDWgQOl1KYrO3NN7tPE8FXsRi3Pqb26HDUDeMEgxr0kIKvgcvqQ0uZrIPMTxi82m6wzHACZ7o4WESfPXxVnZRB3nSJgNhoEtgk6DTX3qv5nhIAcahtMd2ePG+qBXLsjfUp19zWGtA0mXbx9zQPNQ+KyitTB36bgB0T5zGtSpl1Nxgkb/AE1g++JUbVx76l3PcT1KBLdk2utow1tZPIfMoFA6jipLA4CG72tjKBTD5c54sFhXwLmG4VjynMmMDgPpEa9UvmDnPLiQBAggA3g316Sgr/ZFYGmeSlHOIbO5bQH9cVoGJALYuYv49ECW4eS8UvRoMeTJ3RE36JLEYBzevIjRAvTxDm6FTuzuemm7vEkQbE92fBQJpkcFjKDuWzWbNeGPYdDboeS6nQrBzQ4cQCvmLZHaPsH7riQwm5+yeZ6c19E7K4sVMO0gzFv6IJhCEIBCEIOP4POSKtTefvftHjw77rBYZploqu3hG66bEwQ46lvKeSo4zncxNbdtNWpabT2jlbMpqmoAHO4+eiBDL8S7B1ndqO8Q0MmwcwCJB8dQrCzOG12l0lvMaH1Cxx+FZWYKdbUHuVB9IHx58wdVQc2bWwdbdJtBDXD6L2xH6CCy4vGOaSCZGuth0/qo6vnIpAltImYu7Tn5/wBNVDUsycSTJk6TcTyUdXzF9xAB42v79OSB/EbR1HkydbwABEX1F0U6r3PYDaRMHSL3ChqGIgmWgypPL8yc2ZdbkRPDTnyQNYiiSxwBgaG17cuCiqOWN+sZ9wGuqmcRipBGpAiBMcdPRL0mB4l8NNg0aT4II+nTa038IH805/ag5u6DugcePgUvVpbrv2gNuCHZm0CGNjmRAJQeUKIBP2W6kcdICl6NM1R3SALAWHpCim5gezcCARpfXh6qPZiXA2J5oJOth6z3mjEmb8h5+RUXi6RY7diC208+qsuRZs3tR2h7uhPkb9QErtZlTWEVmPD6dTQzedTbkghaeYvbMaHUG4PkVubjQBLbfaZcjxEmxSK8KCRrNa7vMJjiDwKRfhyLnxWeEdEjg6yZxUGnTjWSD7o/XVAk0wu7+wrMy/DVaRP92Wx4O3vyXCAF2T2AMM4sxaKYnrL7eiDsSEIQCEIQfK+c5U416zmAFvaVDY8N911JZDiqjS3ekgaO8eErDN3inXqFpsXVAb3nfddIYDMnB0Aze1j6kIOjUMyFTuP3SSO6eIcOKic7w4xNAtI7zbtP2XD9EeaVbXdvNeQd4QZAmQInwlN9tBLpEPl+unByCgPplhLTZwsVqje4/oXUztTgQIqsMg2dHuPyUEK0CEG0ULg6iyxD91x87f0Wnt40stZJ1QNtxXU3TBrhz2zoYHh6KKceK3tqmyDPEkhxknzutdJsmAs8XU75PMz6pjA1CCSIFtUGmphXW5RqlphS72uaIaCR9aOR4BMVcjBpsIBDpM+BPyj3oE8ow2+HRExxteQbei04rGEsFN2jSY6E6hPYnItyj2gceo81BuCDwI3l5CybSPLogzpG8DVPPZuN/it5AwtLKO43ePGwEXt+gug+ybYxmOfVq4hhNFgDQ2S0OfykQYAF/EIKPkuS1sVXbRoML3u4DQDiXHgBzX0lsNsi3LsKKIO88neqPiN55AFv4REBSGT7O4fCNLcPRp0gdd1sE+J1PmVIoBCEIBCEIPl3MsWxz6sTLatSx0/vHJJuKEgtYBHCT71qr1yMTWj/AOWr+I5L1cRyQXXKsyFRsucQG6hpj+isdPdc2wERraTYzwXK8Fj3U3Bw8xzHJXfK8YHMljtOHkg1Y9gfQe0zbunoLiR5qgPnT9WV1q4iHuHB0n3GPiqa8kPPig0lkCeHzWdNw4r2o705LLC4R9R0U2PeeTWl3wQaXsXjSpr/AJRxcT2Dx4x8JWo7L4oH+4f7vzQR1UEwT+oW/DXFzE2Uzh9makOD2gTpMCD66aJKtszWbcbp8DogmcqdAJcYbA16TA+SnG49giI0sSFSaeExP2Hn36LA9sCZa8HqCgm9oM8ZvBrII4wBBHImfcq5iqQ3wG2BiOk+K8dVIN2+NkzTqU6jmh3KPHw5FBobg3aRJT1CiGhpm8mw6C3nqsaOJF2PcRu2DhqRyMqY2P2Zq47EBlLdO6C5znzugDTeidSQICCJxOBdVxfYUgXuLmsaBxc4CfeT6L6Z2WyIYPCUaAgljQHECN55u53mZ8oUDsP7MaOXuNVzjWxDvruaAGzruNvEybkzHK6uiAQhCAQhCAQhCD5DzMxiK331X8VyXctuau/eK/31X8Vy0goM2FT2Skg7w0i4HxVdaVLZNjd0meSCcqVN+rYGwHrzVfaykKs1t7dm7W2McST+SkxjCwk2vooHHEl7iRc38iJHuhBbK+ZZaBDKDTwlwcfM8fesBtWQ0U6UMGjW0mEEzpY/18VUAD4JrLczfQfvsIDogEgGJ1QWyll2McO0c8UouTVqmY6taIA8UvjKeO3d9hbUb9qi7fuOfEeijRtfVNnEQdZutuX592biRqYngOQQL188xTR3y8c95sfJYYfaeqDc7w5THqrLl2etc4vqODW8G2jzCUz3IKNYOqYbuuNy0WaRrwsL8rfFArQ2qI0HoQPkpo7RscG9wybHjFrEc1Q34Cq3Wm8f5T8QpHKsJVfDQ1+ukHn1QXKs+kR9EG32QYS1XJKFQAmmPFtj7lg6j2TQHESNQ21/HwMLZgaVTe3iRB0BtayCN/5BrV6rW4X9odCxzmtLALySYBF/G67lsFsa3L8NuEh1V/equGhPBo/hbp6niqXklXscXTqWERvGfqkQfQGV1kFB6hCEAhCEAhCEAhCEHyFmTP3iv97V/EclwE1mToxGI+9q/iOSoQYrbh3wVg4LwIHK+InyXc9mfZhg2tZWq0+1qPax3fPcb3G2a0WOn1pXCMNd7R1HxC7/ALC7RyGUqk6QJ6fJBba2XUyGt7JhGkbrYAA5REaKn+0D2c0sZRmi1lKuwEsIAa14OrHwOMWPA9JVuzjO6OFZv1qjaY4bxuf+1upPgCuT7We2V7iW4Nm4LjtagEkc2M0Hi6ddEHLMfl1Sg91OqxzHts5rhBH5jql2uTeZY2rWealZ7qjzq5xJPh0HQJLdQbalVPZfnTqQsSI4cFGFYkILdhdp2E98EdWxHopbDZ3SEm7h108lz6mYT1DMi0QIAQXfGOp1WhzLyPSOahTn9Wi4DdAi0GbjkohuP3YLSW8ekzyTRzRtXu1AL/WGoKC6Zfn4qxzAnn5Loux+1Adu0ah6Uyf/AEPyPEW1F+FYF24Yk+V/NWXAUXkWeZkFpnjGqD6BQoHZLPDXpRUtVYIf1/i/Pqp5AIQhAIQhAIQhB8h5v/iK/wB9V/FclqcSm84Z+8Yj76r+K5IhA1iC0nuyB1Mla6dDe0WmU/QeN0WiL+JNkGuidx3gfn/JWLMdralMMbTIDou7iL2jyvKhmNBbJ1n3WS2LdvDetIEeKBrGZu+r3nVHvcQd4vdJN+Zukq7xMtkeJlLhyN5BkXLGUEryeiAJXhK9LkIPF6EELyUG0IJWAK84oN7ap5qw5Xnu428mPj5qsBbqdSDCDsOy200GnU0dYHqLi/kuv03ggEXBEjwK+c9mKwLd1pHD0K7hsdmPaUAw/Sp90+HD4EeSCeQhCAQhCAQhCD5Mx7ScVWA1NerH/letlTIj2Zc1zS5v0mDUDmteYVt3FYh3EVq0Rz7VyMJmRa4RrwOt0EXC2tcssXTIe6dZKxa0oG6OhB0jhzWNFgB56SDx5heYaqW25/NbXD8kGuplze1LQ4gcJHMA9FZMH7PO2Dm0awfVAG60t3Gl3FpJJi28J0mFB5tTLX03EWLG+e53T8B6roXs8eTVom8uqDU/VDf5IKvT9kWZuMf2eOpqUwPXeTlH2I5i4wWUmdTVBH+0E+5fRQCAg4XR9gOKkb2IoAcYDyR4CBPqFJYj/h703MYdPr0uPi1+i7GhBxen/wAP9QAzi2GdW9k6LaX3pBvrHque7V7GV8vqhlYDvAlhaZDgDBj9cQvqpVzbbZBmYUAx3dew79N8TuuHxBFiPA8EHy0V4GprMQO1fu6bxA9SjB0d4kD80GoUoImyzrUzyI/Wqcq4VrYidPes6ru81zriJI5xoLaTzQbsmxIpPBJPDTlYrrmw+fgYqkLRWYWuv9cEbuvn6ri4xhLgbC/AAfDgr3sPTdUxVIC0PbHgHA/C6DvqEIQCEIQCEIQfJmZujE4i3/XrenavTOTYWk9x3tQCRJjTqkc6P7zifv634z1po1N0Eg9EE1SwYqHvACYuLjXj5SteJygtndtAOvHwPHVM7P094w4mYHdVqxeTSHEG8THDRBzSSIUjuhzRz5C/BbsflzgN6B5eK14Kqd4ACP16oJbMsMKmApVNOzfH+oQ4eRY3/Url7NC1+JojkD4b27M+EAqIy7LO1wuLo2ktFan4tu4Dzaz/AFKz+xrBd6q43IAA6afm71QdVQhCAQhCAS+OxrKVN1SoQ1rRJJIAAHUrXm2bU8NRfWrODWMEk/IDiTyXz5t57RqmYvLWg08O3Rk3dGhfw8tPGEELtLXo1a9Q4dgZRD3Qb94ucTJnXoOQ9PKOHFBoJAL3Cb6NB+aToaDekNEkDSXERPXQL2pVJN0GO4XG/WfD9SnMVVbDRAmBJ5dEtXrd0Aa8fy+aSqVblBMZfl1Pe3qj27ouZ46wLcZV29jL9/HOJE91zhyB5j1A81zJryYC7f7E8i3WVcSRZ0UmdQLvP+rdHkUHUUIQgEIQgEIQg+Rc7/xWI+/rfivSx0ATGeD96xP39b8V6XJG71lBuw2MLHSCVZsBndV5DQSQRO6eHh1VQ3k9ha5Y60kgW46j8iUF2GFD2EOImZjjPIhQWJYxrzFjPwv+SSpVgIdJJ48weq3YzEg95t5ubIJzZDPNzGUQ4jde/s3RwbU7vx3V1j2fZR2JrgaBxaD0n+RXCspeH16A0Jq0xP8A+jb+S+i9kxNN7ub3fEn5oJxCEIBLZhmNOhTNSq4Ma3Ukwsc0zSnh6T61Vwaxgkk/AcydAOK+cNsttK2ZVi50tpAxTpjQAc+bjqT8kDPtC21dmNeGFwoMMMbJhx+1HgonAZHvXfIbwHEkib9ExlOXAO3nRER0uFJub3oDoETI09ECtTKRu6w0cxChsW8QLRGg5xxJ4qSznHk2BB5+KgMTVJuUHm/ZYPbovWt5prD0O0dAGg/UDibgR1QPbMbO1MXiGUaY7zjc8GNGrj0AX07lWWsw9GnRpiGU2ho8uJ6kyT1Kq/s12KGBob7wO3qgF/8AA3hTHhqevgFckAhCEAhCEAhCEHyJn3+KxP39b8V6QT2ej96xP39b8V6ThBiSnAbbwMd3TnwShC9koHKR3rC0+9OHDuiIj5qNwzyHDxV3xeEDmBzeQt1QQ+zWFP8AbKINocPIwSPfC+jtmmgYdscSSfGVwPZ+aVcGo2869ZtHmuxU9rsPg6NR9d4aAZa3VzzA7rG6kyPAILeojNNq8Lh57SswEfVBl3oFxzPvavicW4tpnsaRsGN+kQftP+QgeKisPhLd68/qUFu232uo45hY1j3gXbHA840n1VFpZOKfeeIEaG3qpuvjezAAAtw8lBYzMXPdzHHr0vpwQbMPXL3fwjSPrWHw1TGYVu4QIHTl5rVgn6DQc9I1PvSOb5gLgcdf6IImrULnRqszhdN611ll9VgBc4eHjw/NYPxW86Sba+aD3EAukgW4fBdS9jOyAqTiqrZax/7OdC9vHwaT6xyXNctw9TEVKVFgJ3nBoHidfevqHJMpZhsPTos+ixoHieLj1Jk+aB5CEIBCEIBCEIBCEIPkbPT+9Yn7+t+K9R8qQ2hH75ifv634r1HoPYT78AS0O1lIBN08XAA5dUE1hcvY2jLu6Z8yDw9ys2T1YYGGC0Sd6L81R35g55g6TMRorJkmN3SLyIjn5IJXG4gNaQ7vTofszPFVfNqNetUdUqbzrwCeAAFo4DwVjxjN4frRP5vDhTDI+i3hwIn8vegquV4ANc4h2mkg3/ijh0vwU22l3SHGBOvMfHVP4bAtA3jqRN/kl8bb6MXtogVzNrQ0EcJBnp+ahGQQXEWAgRrvTPyKazapAEcdfJJ4ql2dKXuIc6C1g1IvLncgg01cc4CIEkCOgOk9VE1JedZ5rGpWiUzhMSGC0XF58eHp7yg1VHcBwWprJN/6qQwuHDt550BA9VlRwu/VDWNLpIaxo1c4mB5koOkexfZ0urOxDm92k3db944fJjif845Lsyh9k8hGDwtOjq4CXn7VR13H1t4AKYQCEIQCEIQCEIQCEIQfJG0tsZivv634rlGgqR2r/wAbiv8A7Fb8VyiyUGyUBa5WUoNrahT+X4wsdpM2ISFE6/rit5sbILhUqDsg5pAEaa+IHmpepi2uFMNEENFuRLSfhJ8lSMBXdcTYxZTObu77+hgeEN/MoJ4Yslu7YwPBI4zHC30RHxjmkd2df1ZQWJruc65mCglM1ryBdumh5qu18SSTJk2EkzYCAPRb8TVJJvoo2boGqVAul3ARPnYLGLrCUxlzZqM8UEtiqo3KdNp+i3vcAHXPnr7l0D2N7J9rVOMqN7lPu0QRq/i7/Lp4noubsHd8TfrcL6fyHCMpYaixjQ1rabYA/wC0H4klA+hCEAhCEAhCEAhCEAhCEH//2Q=="/>
          <p:cNvSpPr>
            <a:spLocks noChangeAspect="1" noChangeArrowheads="1"/>
          </p:cNvSpPr>
          <p:nvPr/>
        </p:nvSpPr>
        <p:spPr bwMode="auto">
          <a:xfrm>
            <a:off x="63500" y="-1152525"/>
            <a:ext cx="1914525" cy="23907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70" name="AutoShape 6" descr="data:image/jpeg;base64,/9j/4AAQSkZJRgABAQAAAQABAAD/2wCEAAkGBhQSERQUExQVFRUWGBgXFxgXFhcYGRcUFxQVFxwYFhkYHSYfGhwjGhQUHy8gIycpLCwsGB8xNTAqNSYrLCkBCQoKBQUFDQUFDSkYEhgpKSkpKSkpKSkpKSkpKSkpKSkpKSkpKSkpKSkpKSkpKSkpKSkpKSkpKSkpKSkpKSkpKf/AABEIAPsAyQMBIgACEQEDEQH/xAAcAAACAgMBAQAAAAAAAAAAAAAABAUGAgMHAQj/xABFEAABAwIDBQUEBwUGBgMAAAABAAIRAyEEBTEGEkFRYRMicYGRB6GxwTJCUnOz0fAjJGLh8RQzNIKSoggWQ3KTslN0g//EABQBAQAAAAAAAAAAAAAAAAAAAAD/xAAUEQEAAAAAAAAAAAAAAAAAAAAA/9oADAMBAAIRAxEAPwDuKEIQCEIQCEIQCEIQCEIQCFhWrNaJcQBzKhcdtZTZZnePu/NBOoVAxO1dZ5IFh0MfBJOzSrPeqR4uQdMQqHgtpXNI/alxmIJt71O4Xapp+mPRBPoS+ExzKgljgfimEAhCEAhCEAhCEAhCEAhCEAhCEAhCEAhCEAlsdj20m7zvIcStWaZs2i0k3PALl203tGaKhaP2r9A1gm/KfylBYc3zvtHm8kaDg0fmobMMVuiA3ekT5i9+SrQ2t3XfvD6dMn6rBvlv3hFh4SSjMtoKg3TbcP0SDZ3pz5aoDH53VZeq07vKmJIHUrGnmArnXu8z/MrBuLFa3HU974D9aqCxGT7xO7vMg3HDjogl6zTRI3HbwdPE2Hin8LjTTIkndP8AETqqs7Bup6VN4RMG/PSOOqzpZu67XtO6QPhw/KUHRMszlzHiHgzpe6v+V7RteAH2PNcGwGNLCA6RBlp3f9pV1wGbyBNjyKDrwK9VQ2f2kDSKb7Dh08FbgZQeoQhAIQhAIQhAIQhAIQhAIQkc2zDsmSBJPuHM9EDrngCSYCom1XtYw+GLqdOalUawO609eaoG3m2+JfWNNlVwpjTdMSTwJHLSFQqzySXOJJ1J69UFpzraSpiC5znuc95gDk3kI5zw+Sh8xq/2Ydm0g1XD9o8XLQf+m08Op1OmmplGLHaCYaKbXOmDaBZ3UgkFaMbj6TQ7sgS52tR8Fx8LWQRLmnjbx1UllWbuY00pbuOmzpgE8QRdviop1TmZQ1BN4apuOBa4gcYGlveOq218zL6h70AdeIGuij6WKYB9byTVLM6YBhu6/nNrdSDfyhBtq4kTAPDUepTeFd3CdGcSWzfx+ai6mcwe61k/aIDjPOYHwWs53VeN0uJHKwHuCC2NqU3Dea4F1plpI8iCIKkKJLrNO7ESAffdUvDZ+GNjcnzIT2G2ugQAWnnM+uiDoGFLrBxvw6xxjgrnsznxEU6mh0M6H8lxzB56XRDpI63H8lbMszbe+n3XWvwKDsaFBbN5vvjs3GXAd08xy8Qp1AIQhAIQhBR9ntumPfUbcsbUe138BDyJvfd+HBXJuLadCuXY/IGsrPqUQGnfcXtBjeG8ZIjjrbin8j2tFI9nVIIAljjA7k8ZtaCP6oL+/MGjjwlaTm7Yt8VSqu2NLtS1ge42sAC241BF4W6vnJj6Oh4ER16oLPUzk8BHXVcx9oW0OLndY+WutDWgQOl1KYrO3NN7tPE8FXsRi3Pqb26HDUDeMEgxr0kIKvgcvqQ0uZrIPMTxi82m6wzHACZ7o4WESfPXxVnZRB3nSJgNhoEtgk6DTX3qv5nhIAcahtMd2ePG+qBXLsjfUp19zWGtA0mXbx9zQPNQ+KyitTB36bgB0T5zGtSpl1Nxgkb/AE1g++JUbVx76l3PcT1KBLdk2utow1tZPIfMoFA6jipLA4CG72tjKBTD5c54sFhXwLmG4VjynMmMDgPpEa9UvmDnPLiQBAggA3g316Sgr/ZFYGmeSlHOIbO5bQH9cVoGJALYuYv49ECW4eS8UvRoMeTJ3RE36JLEYBzevIjRAvTxDm6FTuzuemm7vEkQbE92fBQJpkcFjKDuWzWbNeGPYdDboeS6nQrBzQ4cQCvmLZHaPsH7riQwm5+yeZ6c19E7K4sVMO0gzFv6IJhCEIBCEIOP4POSKtTefvftHjw77rBYZploqu3hG66bEwQ46lvKeSo4zncxNbdtNWpabT2jlbMpqmoAHO4+eiBDL8S7B1ndqO8Q0MmwcwCJB8dQrCzOG12l0lvMaH1Cxx+FZWYKdbUHuVB9IHx58wdVQc2bWwdbdJtBDXD6L2xH6CCy4vGOaSCZGuth0/qo6vnIpAltImYu7Tn5/wBNVDUsycSTJk6TcTyUdXzF9xAB42v79OSB/EbR1HkydbwABEX1F0U6r3PYDaRMHSL3ChqGIgmWgypPL8yc2ZdbkRPDTnyQNYiiSxwBgaG17cuCiqOWN+sZ9wGuqmcRipBGpAiBMcdPRL0mB4l8NNg0aT4II+nTa038IH805/ag5u6DugcePgUvVpbrv2gNuCHZm0CGNjmRAJQeUKIBP2W6kcdICl6NM1R3SALAWHpCim5gezcCARpfXh6qPZiXA2J5oJOth6z3mjEmb8h5+RUXi6RY7diC208+qsuRZs3tR2h7uhPkb9QErtZlTWEVmPD6dTQzedTbkghaeYvbMaHUG4PkVubjQBLbfaZcjxEmxSK8KCRrNa7vMJjiDwKRfhyLnxWeEdEjg6yZxUGnTjWSD7o/XVAk0wu7+wrMy/DVaRP92Wx4O3vyXCAF2T2AMM4sxaKYnrL7eiDsSEIQCEIQfK+c5U416zmAFvaVDY8N911JZDiqjS3ekgaO8eErDN3inXqFpsXVAb3nfddIYDMnB0Aze1j6kIOjUMyFTuP3SSO6eIcOKic7w4xNAtI7zbtP2XD9EeaVbXdvNeQd4QZAmQInwlN9tBLpEPl+unByCgPplhLTZwsVqje4/oXUztTgQIqsMg2dHuPyUEK0CEG0ULg6iyxD91x87f0Wnt40stZJ1QNtxXU3TBrhz2zoYHh6KKceK3tqmyDPEkhxknzutdJsmAs8XU75PMz6pjA1CCSIFtUGmphXW5RqlphS72uaIaCR9aOR4BMVcjBpsIBDpM+BPyj3oE8ow2+HRExxteQbei04rGEsFN2jSY6E6hPYnItyj2gceo81BuCDwI3l5CybSPLogzpG8DVPPZuN/it5AwtLKO43ePGwEXt+gug+ybYxmOfVq4hhNFgDQ2S0OfykQYAF/EIKPkuS1sVXbRoML3u4DQDiXHgBzX0lsNsi3LsKKIO88neqPiN55AFv4REBSGT7O4fCNLcPRp0gdd1sE+J1PmVIoBCEIBCEIPl3MsWxz6sTLatSx0/vHJJuKEgtYBHCT71qr1yMTWj/AOWr+I5L1cRyQXXKsyFRsucQG6hpj+isdPdc2wERraTYzwXK8Fj3U3Bw8xzHJXfK8YHMljtOHkg1Y9gfQe0zbunoLiR5qgPnT9WV1q4iHuHB0n3GPiqa8kPPig0lkCeHzWdNw4r2o705LLC4R9R0U2PeeTWl3wQaXsXjSpr/AJRxcT2Dx4x8JWo7L4oH+4f7vzQR1UEwT+oW/DXFzE2Uzh9makOD2gTpMCD66aJKtszWbcbp8DogmcqdAJcYbA16TA+SnG49giI0sSFSaeExP2Hn36LA9sCZa8HqCgm9oM8ZvBrII4wBBHImfcq5iqQ3wG2BiOk+K8dVIN2+NkzTqU6jmh3KPHw5FBobg3aRJT1CiGhpm8mw6C3nqsaOJF2PcRu2DhqRyMqY2P2Zq47EBlLdO6C5znzugDTeidSQICCJxOBdVxfYUgXuLmsaBxc4CfeT6L6Z2WyIYPCUaAgljQHECN55u53mZ8oUDsP7MaOXuNVzjWxDvruaAGzruNvEybkzHK6uiAQhCAQhCAQhCD5DzMxiK331X8VyXctuau/eK/31X8Vy0goM2FT2Skg7w0i4HxVdaVLZNjd0meSCcqVN+rYGwHrzVfaykKs1t7dm7W2McST+SkxjCwk2vooHHEl7iRc38iJHuhBbK+ZZaBDKDTwlwcfM8fesBtWQ0U6UMGjW0mEEzpY/18VUAD4JrLczfQfvsIDogEgGJ1QWyll2McO0c8UouTVqmY6taIA8UvjKeO3d9hbUb9qi7fuOfEeijRtfVNnEQdZutuX592biRqYngOQQL188xTR3y8c95sfJYYfaeqDc7w5THqrLl2etc4vqODW8G2jzCUz3IKNYOqYbuuNy0WaRrwsL8rfFArQ2qI0HoQPkpo7RscG9wybHjFrEc1Q34Cq3Wm8f5T8QpHKsJVfDQ1+ukHn1QXKs+kR9EG32QYS1XJKFQAmmPFtj7lg6j2TQHESNQ21/HwMLZgaVTe3iRB0BtayCN/5BrV6rW4X9odCxzmtLALySYBF/G67lsFsa3L8NuEh1V/equGhPBo/hbp6niqXklXscXTqWERvGfqkQfQGV1kFB6hCEAhCEAhCEAhCEHyFmTP3iv97V/EclwE1mToxGI+9q/iOSoQYrbh3wVg4LwIHK+InyXc9mfZhg2tZWq0+1qPax3fPcb3G2a0WOn1pXCMNd7R1HxC7/ALC7RyGUqk6QJ6fJBba2XUyGt7JhGkbrYAA5REaKn+0D2c0sZRmi1lKuwEsIAa14OrHwOMWPA9JVuzjO6OFZv1qjaY4bxuf+1upPgCuT7We2V7iW4Nm4LjtagEkc2M0Hi6ddEHLMfl1Sg91OqxzHts5rhBH5jql2uTeZY2rWealZ7qjzq5xJPh0HQJLdQbalVPZfnTqQsSI4cFGFYkILdhdp2E98EdWxHopbDZ3SEm7h108lz6mYT1DMi0QIAQXfGOp1WhzLyPSOahTn9Wi4DdAi0GbjkohuP3YLSW8ekzyTRzRtXu1AL/WGoKC6Zfn4qxzAnn5Loux+1Adu0ah6Uyf/AEPyPEW1F+FYF24Yk+V/NWXAUXkWeZkFpnjGqD6BQoHZLPDXpRUtVYIf1/i/Pqp5AIQhAIQhAIQhB8h5v/iK/wB9V/FclqcSm84Z+8Yj76r+K5IhA1iC0nuyB1Mla6dDe0WmU/QeN0WiL+JNkGuidx3gfn/JWLMdralMMbTIDou7iL2jyvKhmNBbJ1n3WS2LdvDetIEeKBrGZu+r3nVHvcQd4vdJN+Zukq7xMtkeJlLhyN5BkXLGUEryeiAJXhK9LkIPF6EELyUG0IJWAK84oN7ap5qw5Xnu428mPj5qsBbqdSDCDsOy200GnU0dYHqLi/kuv03ggEXBEjwK+c9mKwLd1pHD0K7hsdmPaUAw/Sp90+HD4EeSCeQhCAQhCAQhCD5Mx7ScVWA1NerH/letlTIj2Zc1zS5v0mDUDmteYVt3FYh3EVq0Rz7VyMJmRa4RrwOt0EXC2tcssXTIe6dZKxa0oG6OhB0jhzWNFgB56SDx5heYaqW25/NbXD8kGuplze1LQ4gcJHMA9FZMH7PO2Dm0awfVAG60t3Gl3FpJJi28J0mFB5tTLX03EWLG+e53T8B6roXs8eTVom8uqDU/VDf5IKvT9kWZuMf2eOpqUwPXeTlH2I5i4wWUmdTVBH+0E+5fRQCAg4XR9gOKkb2IoAcYDyR4CBPqFJYj/h703MYdPr0uPi1+i7GhBxen/wAP9QAzi2GdW9k6LaX3pBvrHque7V7GV8vqhlYDvAlhaZDgDBj9cQvqpVzbbZBmYUAx3dew79N8TuuHxBFiPA8EHy0V4GprMQO1fu6bxA9SjB0d4kD80GoUoImyzrUzyI/Wqcq4VrYidPes6ru81zriJI5xoLaTzQbsmxIpPBJPDTlYrrmw+fgYqkLRWYWuv9cEbuvn6ri4xhLgbC/AAfDgr3sPTdUxVIC0PbHgHA/C6DvqEIQCEIQCEIQfJmZujE4i3/XrenavTOTYWk9x3tQCRJjTqkc6P7zifv634z1po1N0Eg9EE1SwYqHvACYuLjXj5SteJygtndtAOvHwPHVM7P094w4mYHdVqxeTSHEG8THDRBzSSIUjuhzRz5C/BbsflzgN6B5eK14Kqd4ACP16oJbMsMKmApVNOzfH+oQ4eRY3/Url7NC1+JojkD4b27M+EAqIy7LO1wuLo2ktFan4tu4Dzaz/AFKz+xrBd6q43IAA6afm71QdVQhCAQhCAS+OxrKVN1SoQ1rRJJIAAHUrXm2bU8NRfWrODWMEk/IDiTyXz5t57RqmYvLWg08O3Rk3dGhfw8tPGEELtLXo1a9Q4dgZRD3Qb94ucTJnXoOQ9PKOHFBoJAL3Cb6NB+aToaDekNEkDSXERPXQL2pVJN0GO4XG/WfD9SnMVVbDRAmBJ5dEtXrd0Aa8fy+aSqVblBMZfl1Pe3qj27ouZ46wLcZV29jL9/HOJE91zhyB5j1A81zJryYC7f7E8i3WVcSRZ0UmdQLvP+rdHkUHUUIQgEIQgEIQg+Rc7/xWI+/rfivSx0ATGeD96xP39b8V6XJG71lBuw2MLHSCVZsBndV5DQSQRO6eHh1VQ3k9ha5Y60kgW46j8iUF2GFD2EOImZjjPIhQWJYxrzFjPwv+SSpVgIdJJ48weq3YzEg95t5ubIJzZDPNzGUQ4jde/s3RwbU7vx3V1j2fZR2JrgaBxaD0n+RXCspeH16A0Jq0xP8A+jb+S+i9kxNN7ub3fEn5oJxCEIBLZhmNOhTNSq4Ma3Ukwsc0zSnh6T61Vwaxgkk/AcydAOK+cNsttK2ZVi50tpAxTpjQAc+bjqT8kDPtC21dmNeGFwoMMMbJhx+1HgonAZHvXfIbwHEkib9ExlOXAO3nRER0uFJub3oDoETI09ECtTKRu6w0cxChsW8QLRGg5xxJ4qSznHk2BB5+KgMTVJuUHm/ZYPbovWt5prD0O0dAGg/UDibgR1QPbMbO1MXiGUaY7zjc8GNGrj0AX07lWWsw9GnRpiGU2ho8uJ6kyT1Kq/s12KGBob7wO3qgF/8AA3hTHhqevgFckAhCEAhCEAhCEHyJn3+KxP39b8V6QT2ej96xP39b8V6ThBiSnAbbwMd3TnwShC9koHKR3rC0+9OHDuiIj5qNwzyHDxV3xeEDmBzeQt1QQ+zWFP8AbKINocPIwSPfC+jtmmgYdscSSfGVwPZ+aVcGo2869ZtHmuxU9rsPg6NR9d4aAZa3VzzA7rG6kyPAILeojNNq8Lh57SswEfVBl3oFxzPvavicW4tpnsaRsGN+kQftP+QgeKisPhLd68/qUFu232uo45hY1j3gXbHA840n1VFpZOKfeeIEaG3qpuvjezAAAtw8lBYzMXPdzHHr0vpwQbMPXL3fwjSPrWHw1TGYVu4QIHTl5rVgn6DQc9I1PvSOb5gLgcdf6IImrULnRqszhdN611ll9VgBc4eHjw/NYPxW86Sba+aD3EAukgW4fBdS9jOyAqTiqrZax/7OdC9vHwaT6xyXNctw9TEVKVFgJ3nBoHidfevqHJMpZhsPTos+ixoHieLj1Jk+aB5CEIBCEIBCEIBCEIPkbPT+9Yn7+t+K9R8qQ2hH75ifv634r1HoPYT78AS0O1lIBN08XAA5dUE1hcvY2jLu6Z8yDw9ys2T1YYGGC0Sd6L81R35g55g6TMRorJkmN3SLyIjn5IJXG4gNaQ7vTofszPFVfNqNetUdUqbzrwCeAAFo4DwVjxjN4frRP5vDhTDI+i3hwIn8vegquV4ANc4h2mkg3/ijh0vwU22l3SHGBOvMfHVP4bAtA3jqRN/kl8bb6MXtogVzNrQ0EcJBnp+ahGQQXEWAgRrvTPyKazapAEcdfJJ4ql2dKXuIc6C1g1IvLncgg01cc4CIEkCOgOk9VE1JedZ5rGpWiUzhMSGC0XF58eHp7yg1VHcBwWprJN/6qQwuHDt550BA9VlRwu/VDWNLpIaxo1c4mB5koOkexfZ0urOxDm92k3db944fJjif845Lsyh9k8hGDwtOjq4CXn7VR13H1t4AKYQCEIQCEIQCEIQCEIQfJG0tsZivv634rlGgqR2r/wAbiv8A7Fb8VyiyUGyUBa5WUoNrahT+X4wsdpM2ISFE6/rit5sbILhUqDsg5pAEaa+IHmpepi2uFMNEENFuRLSfhJ8lSMBXdcTYxZTObu77+hgeEN/MoJ4Yslu7YwPBI4zHC30RHxjmkd2df1ZQWJruc65mCglM1ryBdumh5qu18SSTJk2EkzYCAPRb8TVJJvoo2boGqVAul3ARPnYLGLrCUxlzZqM8UEtiqo3KdNp+i3vcAHXPnr7l0D2N7J9rVOMqN7lPu0QRq/i7/Lp4noubsHd8TfrcL6fyHCMpYaixjQ1rabYA/wC0H4klA+hCEAhCEAhCEAhCEAhCEH//2Q=="/>
          <p:cNvSpPr>
            <a:spLocks noChangeAspect="1" noChangeArrowheads="1"/>
          </p:cNvSpPr>
          <p:nvPr/>
        </p:nvSpPr>
        <p:spPr bwMode="auto">
          <a:xfrm>
            <a:off x="63500" y="-1152525"/>
            <a:ext cx="1914525" cy="23907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72" name="AutoShape 8" descr="data:image/jpeg;base64,/9j/4AAQSkZJRgABAQAAAQABAAD/2wCEAAkGBhQSERQUExQVFRUWGBgXFxgXFhcYGRcUFxQVFxwYFhkYHSYfGhwjGhQUHy8gIycpLCwsGB8xNTAqNSYrLCkBCQoKBQUFDQUFDSkYEhgpKSkpKSkpKSkpKSkpKSkpKSkpKSkpKSkpKSkpKSkpKSkpKSkpKSkpKSkpKSkpKSkpKf/AABEIAPsAyQMBIgACEQEDEQH/xAAcAAACAgMBAQAAAAAAAAAAAAAABAUGAgMHAQj/xABFEAABAwIDBQUEBwUGBgMAAAABAAIRAyEEBTEGEkFRYRMicYGRB6GxwTJCUnOz0fAjJGLh8RQzNIKSoggWQ3KTslN0g//EABQBAQAAAAAAAAAAAAAAAAAAAAD/xAAUEQEAAAAAAAAAAAAAAAAAAAAA/9oADAMBAAIRAxEAPwDuKEIQCEIQCEIQCEIQCEIQCFhWrNaJcQBzKhcdtZTZZnePu/NBOoVAxO1dZ5IFh0MfBJOzSrPeqR4uQdMQqHgtpXNI/alxmIJt71O4Xapp+mPRBPoS+ExzKgljgfimEAhCEAhCEAhCEAhCEAhCEAhCEAhCEAhCEAlsdj20m7zvIcStWaZs2i0k3PALl203tGaKhaP2r9A1gm/KfylBYc3zvtHm8kaDg0fmobMMVuiA3ekT5i9+SrQ2t3XfvD6dMn6rBvlv3hFh4SSjMtoKg3TbcP0SDZ3pz5aoDH53VZeq07vKmJIHUrGnmArnXu8z/MrBuLFa3HU974D9aqCxGT7xO7vMg3HDjogl6zTRI3HbwdPE2Hin8LjTTIkndP8AETqqs7Bup6VN4RMG/PSOOqzpZu67XtO6QPhw/KUHRMszlzHiHgzpe6v+V7RteAH2PNcGwGNLCA6RBlp3f9pV1wGbyBNjyKDrwK9VQ2f2kDSKb7Dh08FbgZQeoQhAIQhAIQhAIQhAIQhAIQkc2zDsmSBJPuHM9EDrngCSYCom1XtYw+GLqdOalUawO609eaoG3m2+JfWNNlVwpjTdMSTwJHLSFQqzySXOJJ1J69UFpzraSpiC5znuc95gDk3kI5zw+Sh8xq/2Ydm0g1XD9o8XLQf+m08Op1OmmplGLHaCYaKbXOmDaBZ3UgkFaMbj6TQ7sgS52tR8Fx8LWQRLmnjbx1UllWbuY00pbuOmzpgE8QRdviop1TmZQ1BN4apuOBa4gcYGlveOq218zL6h70AdeIGuij6WKYB9byTVLM6YBhu6/nNrdSDfyhBtq4kTAPDUepTeFd3CdGcSWzfx+ai6mcwe61k/aIDjPOYHwWs53VeN0uJHKwHuCC2NqU3Dea4F1plpI8iCIKkKJLrNO7ESAffdUvDZ+GNjcnzIT2G2ugQAWnnM+uiDoGFLrBxvw6xxjgrnsznxEU6mh0M6H8lxzB56XRDpI63H8lbMszbe+n3XWvwKDsaFBbN5vvjs3GXAd08xy8Qp1AIQhAIQhBR9ntumPfUbcsbUe138BDyJvfd+HBXJuLadCuXY/IGsrPqUQGnfcXtBjeG8ZIjjrbin8j2tFI9nVIIAljjA7k8ZtaCP6oL+/MGjjwlaTm7Yt8VSqu2NLtS1ge42sAC241BF4W6vnJj6Oh4ER16oLPUzk8BHXVcx9oW0OLndY+WutDWgQOl1KYrO3NN7tPE8FXsRi3Pqb26HDUDeMEgxr0kIKvgcvqQ0uZrIPMTxi82m6wzHACZ7o4WESfPXxVnZRB3nSJgNhoEtgk6DTX3qv5nhIAcahtMd2ePG+qBXLsjfUp19zWGtA0mXbx9zQPNQ+KyitTB36bgB0T5zGtSpl1Nxgkb/AE1g++JUbVx76l3PcT1KBLdk2utow1tZPIfMoFA6jipLA4CG72tjKBTD5c54sFhXwLmG4VjynMmMDgPpEa9UvmDnPLiQBAggA3g316Sgr/ZFYGmeSlHOIbO5bQH9cVoGJALYuYv49ECW4eS8UvRoMeTJ3RE36JLEYBzevIjRAvTxDm6FTuzuemm7vEkQbE92fBQJpkcFjKDuWzWbNeGPYdDboeS6nQrBzQ4cQCvmLZHaPsH7riQwm5+yeZ6c19E7K4sVMO0gzFv6IJhCEIBCEIOP4POSKtTefvftHjw77rBYZploqu3hG66bEwQ46lvKeSo4zncxNbdtNWpabT2jlbMpqmoAHO4+eiBDL8S7B1ndqO8Q0MmwcwCJB8dQrCzOG12l0lvMaH1Cxx+FZWYKdbUHuVB9IHx58wdVQc2bWwdbdJtBDXD6L2xH6CCy4vGOaSCZGuth0/qo6vnIpAltImYu7Tn5/wBNVDUsycSTJk6TcTyUdXzF9xAB42v79OSB/EbR1HkydbwABEX1F0U6r3PYDaRMHSL3ChqGIgmWgypPL8yc2ZdbkRPDTnyQNYiiSxwBgaG17cuCiqOWN+sZ9wGuqmcRipBGpAiBMcdPRL0mB4l8NNg0aT4II+nTa038IH805/ag5u6DugcePgUvVpbrv2gNuCHZm0CGNjmRAJQeUKIBP2W6kcdICl6NM1R3SALAWHpCim5gezcCARpfXh6qPZiXA2J5oJOth6z3mjEmb8h5+RUXi6RY7diC208+qsuRZs3tR2h7uhPkb9QErtZlTWEVmPD6dTQzedTbkghaeYvbMaHUG4PkVubjQBLbfaZcjxEmxSK8KCRrNa7vMJjiDwKRfhyLnxWeEdEjg6yZxUGnTjWSD7o/XVAk0wu7+wrMy/DVaRP92Wx4O3vyXCAF2T2AMM4sxaKYnrL7eiDsSEIQCEIQfK+c5U416zmAFvaVDY8N911JZDiqjS3ekgaO8eErDN3inXqFpsXVAb3nfddIYDMnB0Aze1j6kIOjUMyFTuP3SSO6eIcOKic7w4xNAtI7zbtP2XD9EeaVbXdvNeQd4QZAmQInwlN9tBLpEPl+unByCgPplhLTZwsVqje4/oXUztTgQIqsMg2dHuPyUEK0CEG0ULg6iyxD91x87f0Wnt40stZJ1QNtxXU3TBrhz2zoYHh6KKceK3tqmyDPEkhxknzutdJsmAs8XU75PMz6pjA1CCSIFtUGmphXW5RqlphS72uaIaCR9aOR4BMVcjBpsIBDpM+BPyj3oE8ow2+HRExxteQbei04rGEsFN2jSY6E6hPYnItyj2gceo81BuCDwI3l5CybSPLogzpG8DVPPZuN/it5AwtLKO43ePGwEXt+gug+ybYxmOfVq4hhNFgDQ2S0OfykQYAF/EIKPkuS1sVXbRoML3u4DQDiXHgBzX0lsNsi3LsKKIO88neqPiN55AFv4REBSGT7O4fCNLcPRp0gdd1sE+J1PmVIoBCEIBCEIPl3MsWxz6sTLatSx0/vHJJuKEgtYBHCT71qr1yMTWj/AOWr+I5L1cRyQXXKsyFRsucQG6hpj+isdPdc2wERraTYzwXK8Fj3U3Bw8xzHJXfK8YHMljtOHkg1Y9gfQe0zbunoLiR5qgPnT9WV1q4iHuHB0n3GPiqa8kPPig0lkCeHzWdNw4r2o705LLC4R9R0U2PeeTWl3wQaXsXjSpr/AJRxcT2Dx4x8JWo7L4oH+4f7vzQR1UEwT+oW/DXFzE2Uzh9makOD2gTpMCD66aJKtszWbcbp8DogmcqdAJcYbA16TA+SnG49giI0sSFSaeExP2Hn36LA9sCZa8HqCgm9oM8ZvBrII4wBBHImfcq5iqQ3wG2BiOk+K8dVIN2+NkzTqU6jmh3KPHw5FBobg3aRJT1CiGhpm8mw6C3nqsaOJF2PcRu2DhqRyMqY2P2Zq47EBlLdO6C5znzugDTeidSQICCJxOBdVxfYUgXuLmsaBxc4CfeT6L6Z2WyIYPCUaAgljQHECN55u53mZ8oUDsP7MaOXuNVzjWxDvruaAGzruNvEybkzHK6uiAQhCAQhCAQhCD5DzMxiK331X8VyXctuau/eK/31X8Vy0goM2FT2Skg7w0i4HxVdaVLZNjd0meSCcqVN+rYGwHrzVfaykKs1t7dm7W2McST+SkxjCwk2vooHHEl7iRc38iJHuhBbK+ZZaBDKDTwlwcfM8fesBtWQ0U6UMGjW0mEEzpY/18VUAD4JrLczfQfvsIDogEgGJ1QWyll2McO0c8UouTVqmY6taIA8UvjKeO3d9hbUb9qi7fuOfEeijRtfVNnEQdZutuX592biRqYngOQQL188xTR3y8c95sfJYYfaeqDc7w5THqrLl2etc4vqODW8G2jzCUz3IKNYOqYbuuNy0WaRrwsL8rfFArQ2qI0HoQPkpo7RscG9wybHjFrEc1Q34Cq3Wm8f5T8QpHKsJVfDQ1+ukHn1QXKs+kR9EG32QYS1XJKFQAmmPFtj7lg6j2TQHESNQ21/HwMLZgaVTe3iRB0BtayCN/5BrV6rW4X9odCxzmtLALySYBF/G67lsFsa3L8NuEh1V/equGhPBo/hbp6niqXklXscXTqWERvGfqkQfQGV1kFB6hCEAhCEAhCEAhCEHyFmTP3iv97V/EclwE1mToxGI+9q/iOSoQYrbh3wVg4LwIHK+InyXc9mfZhg2tZWq0+1qPax3fPcb3G2a0WOn1pXCMNd7R1HxC7/ALC7RyGUqk6QJ6fJBba2XUyGt7JhGkbrYAA5REaKn+0D2c0sZRmi1lKuwEsIAa14OrHwOMWPA9JVuzjO6OFZv1qjaY4bxuf+1upPgCuT7We2V7iW4Nm4LjtagEkc2M0Hi6ddEHLMfl1Sg91OqxzHts5rhBH5jql2uTeZY2rWealZ7qjzq5xJPh0HQJLdQbalVPZfnTqQsSI4cFGFYkILdhdp2E98EdWxHopbDZ3SEm7h108lz6mYT1DMi0QIAQXfGOp1WhzLyPSOahTn9Wi4DdAi0GbjkohuP3YLSW8ekzyTRzRtXu1AL/WGoKC6Zfn4qxzAnn5Loux+1Adu0ah6Uyf/AEPyPEW1F+FYF24Yk+V/NWXAUXkWeZkFpnjGqD6BQoHZLPDXpRUtVYIf1/i/Pqp5AIQhAIQhAIQhB8h5v/iK/wB9V/FclqcSm84Z+8Yj76r+K5IhA1iC0nuyB1Mla6dDe0WmU/QeN0WiL+JNkGuidx3gfn/JWLMdralMMbTIDou7iL2jyvKhmNBbJ1n3WS2LdvDetIEeKBrGZu+r3nVHvcQd4vdJN+Zukq7xMtkeJlLhyN5BkXLGUEryeiAJXhK9LkIPF6EELyUG0IJWAK84oN7ap5qw5Xnu428mPj5qsBbqdSDCDsOy200GnU0dYHqLi/kuv03ggEXBEjwK+c9mKwLd1pHD0K7hsdmPaUAw/Sp90+HD4EeSCeQhCAQhCAQhCD5Mx7ScVWA1NerH/letlTIj2Zc1zS5v0mDUDmteYVt3FYh3EVq0Rz7VyMJmRa4RrwOt0EXC2tcssXTIe6dZKxa0oG6OhB0jhzWNFgB56SDx5heYaqW25/NbXD8kGuplze1LQ4gcJHMA9FZMH7PO2Dm0awfVAG60t3Gl3FpJJi28J0mFB5tTLX03EWLG+e53T8B6roXs8eTVom8uqDU/VDf5IKvT9kWZuMf2eOpqUwPXeTlH2I5i4wWUmdTVBH+0E+5fRQCAg4XR9gOKkb2IoAcYDyR4CBPqFJYj/h703MYdPr0uPi1+i7GhBxen/wAP9QAzi2GdW9k6LaX3pBvrHque7V7GV8vqhlYDvAlhaZDgDBj9cQvqpVzbbZBmYUAx3dew79N8TuuHxBFiPA8EHy0V4GprMQO1fu6bxA9SjB0d4kD80GoUoImyzrUzyI/Wqcq4VrYidPes6ru81zriJI5xoLaTzQbsmxIpPBJPDTlYrrmw+fgYqkLRWYWuv9cEbuvn6ri4xhLgbC/AAfDgr3sPTdUxVIC0PbHgHA/C6DvqEIQCEIQCEIQfJmZujE4i3/XrenavTOTYWk9x3tQCRJjTqkc6P7zifv634z1po1N0Eg9EE1SwYqHvACYuLjXj5SteJygtndtAOvHwPHVM7P094w4mYHdVqxeTSHEG8THDRBzSSIUjuhzRz5C/BbsflzgN6B5eK14Kqd4ACP16oJbMsMKmApVNOzfH+oQ4eRY3/Url7NC1+JojkD4b27M+EAqIy7LO1wuLo2ktFan4tu4Dzaz/AFKz+xrBd6q43IAA6afm71QdVQhCAQhCAS+OxrKVN1SoQ1rRJJIAAHUrXm2bU8NRfWrODWMEk/IDiTyXz5t57RqmYvLWg08O3Rk3dGhfw8tPGEELtLXo1a9Q4dgZRD3Qb94ucTJnXoOQ9PKOHFBoJAL3Cb6NB+aToaDekNEkDSXERPXQL2pVJN0GO4XG/WfD9SnMVVbDRAmBJ5dEtXrd0Aa8fy+aSqVblBMZfl1Pe3qj27ouZ46wLcZV29jL9/HOJE91zhyB5j1A81zJryYC7f7E8i3WVcSRZ0UmdQLvP+rdHkUHUUIQgEIQgEIQg+Rc7/xWI+/rfivSx0ATGeD96xP39b8V6XJG71lBuw2MLHSCVZsBndV5DQSQRO6eHh1VQ3k9ha5Y60kgW46j8iUF2GFD2EOImZjjPIhQWJYxrzFjPwv+SSpVgIdJJ48weq3YzEg95t5ubIJzZDPNzGUQ4jde/s3RwbU7vx3V1j2fZR2JrgaBxaD0n+RXCspeH16A0Jq0xP8A+jb+S+i9kxNN7ub3fEn5oJxCEIBLZhmNOhTNSq4Ma3Ukwsc0zSnh6T61Vwaxgkk/AcydAOK+cNsttK2ZVi50tpAxTpjQAc+bjqT8kDPtC21dmNeGFwoMMMbJhx+1HgonAZHvXfIbwHEkib9ExlOXAO3nRER0uFJub3oDoETI09ECtTKRu6w0cxChsW8QLRGg5xxJ4qSznHk2BB5+KgMTVJuUHm/ZYPbovWt5prD0O0dAGg/UDibgR1QPbMbO1MXiGUaY7zjc8GNGrj0AX07lWWsw9GnRpiGU2ho8uJ6kyT1Kq/s12KGBob7wO3qgF/8AA3hTHhqevgFckAhCEAhCEAhCEHyJn3+KxP39b8V6QT2ej96xP39b8V6ThBiSnAbbwMd3TnwShC9koHKR3rC0+9OHDuiIj5qNwzyHDxV3xeEDmBzeQt1QQ+zWFP8AbKINocPIwSPfC+jtmmgYdscSSfGVwPZ+aVcGo2869ZtHmuxU9rsPg6NR9d4aAZa3VzzA7rG6kyPAILeojNNq8Lh57SswEfVBl3oFxzPvavicW4tpnsaRsGN+kQftP+QgeKisPhLd68/qUFu232uo45hY1j3gXbHA840n1VFpZOKfeeIEaG3qpuvjezAAAtw8lBYzMXPdzHHr0vpwQbMPXL3fwjSPrWHw1TGYVu4QIHTl5rVgn6DQc9I1PvSOb5gLgcdf6IImrULnRqszhdN611ll9VgBc4eHjw/NYPxW86Sba+aD3EAukgW4fBdS9jOyAqTiqrZax/7OdC9vHwaT6xyXNctw9TEVKVFgJ3nBoHidfevqHJMpZhsPTos+ixoHieLj1Jk+aB5CEIBCEIBCEIBCEIPkbPT+9Yn7+t+K9R8qQ2hH75ifv634r1HoPYT78AS0O1lIBN08XAA5dUE1hcvY2jLu6Z8yDw9ys2T1YYGGC0Sd6L81R35g55g6TMRorJkmN3SLyIjn5IJXG4gNaQ7vTofszPFVfNqNetUdUqbzrwCeAAFo4DwVjxjN4frRP5vDhTDI+i3hwIn8vegquV4ANc4h2mkg3/ijh0vwU22l3SHGBOvMfHVP4bAtA3jqRN/kl8bb6MXtogVzNrQ0EcJBnp+ahGQQXEWAgRrvTPyKazapAEcdfJJ4ql2dKXuIc6C1g1IvLncgg01cc4CIEkCOgOk9VE1JedZ5rGpWiUzhMSGC0XF58eHp7yg1VHcBwWprJN/6qQwuHDt550BA9VlRwu/VDWNLpIaxo1c4mB5koOkexfZ0urOxDm92k3db944fJjif845Lsyh9k8hGDwtOjq4CXn7VR13H1t4AKYQCEIQCEIQCEIQCEIQfJG0tsZivv634rlGgqR2r/wAbiv8A7Fb8VyiyUGyUBa5WUoNrahT+X4wsdpM2ISFE6/rit5sbILhUqDsg5pAEaa+IHmpepi2uFMNEENFuRLSfhJ8lSMBXdcTYxZTObu77+hgeEN/MoJ4Yslu7YwPBI4zHC30RHxjmkd2df1ZQWJruc65mCglM1ryBdumh5qu18SSTJk2EkzYCAPRb8TVJJvoo2boGqVAul3ARPnYLGLrCUxlzZqM8UEtiqo3KdNp+i3vcAHXPnr7l0D2N7J9rVOMqN7lPu0QRq/i7/Lp4noubsHd8TfrcL6fyHCMpYaixjQ1rabYA/wC0H4klA+hCEAhCEAhCEAhCEAhCEH//2Q=="/>
          <p:cNvSpPr>
            <a:spLocks noChangeAspect="1" noChangeArrowheads="1"/>
          </p:cNvSpPr>
          <p:nvPr/>
        </p:nvSpPr>
        <p:spPr bwMode="auto">
          <a:xfrm>
            <a:off x="63500" y="-1152525"/>
            <a:ext cx="1914525" cy="23907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74" name="AutoShape 10" descr="data:image/jpeg;base64,/9j/4AAQSkZJRgABAQAAAQABAAD/2wCEAAkGBhQSERQUExQVFRUWGBgXFxgXFhcYGRcUFxQVFxwYFhkYHSYfGhwjGhQUHy8gIycpLCwsGB8xNTAqNSYrLCkBCQoKBQUFDQUFDSkYEhgpKSkpKSkpKSkpKSkpKSkpKSkpKSkpKSkpKSkpKSkpKSkpKSkpKSkpKSkpKSkpKSkpKf/AABEIAPsAyQMBIgACEQEDEQH/xAAcAAACAgMBAQAAAAAAAAAAAAAABAUGAgMHAQj/xABFEAABAwIDBQUEBwUGBgMAAAABAAIRAyEEBTEGEkFRYRMicYGRB6GxwTJCUnOz0fAjJGLh8RQzNIKSoggWQ3KTslN0g//EABQBAQAAAAAAAAAAAAAAAAAAAAD/xAAUEQEAAAAAAAAAAAAAAAAAAAAA/9oADAMBAAIRAxEAPwDuKEIQCEIQCEIQCEIQCEIQCFhWrNaJcQBzKhcdtZTZZnePu/NBOoVAxO1dZ5IFh0MfBJOzSrPeqR4uQdMQqHgtpXNI/alxmIJt71O4Xapp+mPRBPoS+ExzKgljgfimEAhCEAhCEAhCEAhCEAhCEAhCEAhCEAhCEAlsdj20m7zvIcStWaZs2i0k3PALl203tGaKhaP2r9A1gm/KfylBYc3zvtHm8kaDg0fmobMMVuiA3ekT5i9+SrQ2t3XfvD6dMn6rBvlv3hFh4SSjMtoKg3TbcP0SDZ3pz5aoDH53VZeq07vKmJIHUrGnmArnXu8z/MrBuLFa3HU974D9aqCxGT7xO7vMg3HDjogl6zTRI3HbwdPE2Hin8LjTTIkndP8AETqqs7Bup6VN4RMG/PSOOqzpZu67XtO6QPhw/KUHRMszlzHiHgzpe6v+V7RteAH2PNcGwGNLCA6RBlp3f9pV1wGbyBNjyKDrwK9VQ2f2kDSKb7Dh08FbgZQeoQhAIQhAIQhAIQhAIQhAIQkc2zDsmSBJPuHM9EDrngCSYCom1XtYw+GLqdOalUawO609eaoG3m2+JfWNNlVwpjTdMSTwJHLSFQqzySXOJJ1J69UFpzraSpiC5znuc95gDk3kI5zw+Sh8xq/2Ydm0g1XD9o8XLQf+m08Op1OmmplGLHaCYaKbXOmDaBZ3UgkFaMbj6TQ7sgS52tR8Fx8LWQRLmnjbx1UllWbuY00pbuOmzpgE8QRdviop1TmZQ1BN4apuOBa4gcYGlveOq218zL6h70AdeIGuij6WKYB9byTVLM6YBhu6/nNrdSDfyhBtq4kTAPDUepTeFd3CdGcSWzfx+ai6mcwe61k/aIDjPOYHwWs53VeN0uJHKwHuCC2NqU3Dea4F1plpI8iCIKkKJLrNO7ESAffdUvDZ+GNjcnzIT2G2ugQAWnnM+uiDoGFLrBxvw6xxjgrnsznxEU6mh0M6H8lxzB56XRDpI63H8lbMszbe+n3XWvwKDsaFBbN5vvjs3GXAd08xy8Qp1AIQhAIQhBR9ntumPfUbcsbUe138BDyJvfd+HBXJuLadCuXY/IGsrPqUQGnfcXtBjeG8ZIjjrbin8j2tFI9nVIIAljjA7k8ZtaCP6oL+/MGjjwlaTm7Yt8VSqu2NLtS1ge42sAC241BF4W6vnJj6Oh4ER16oLPUzk8BHXVcx9oW0OLndY+WutDWgQOl1KYrO3NN7tPE8FXsRi3Pqb26HDUDeMEgxr0kIKvgcvqQ0uZrIPMTxi82m6wzHACZ7o4WESfPXxVnZRB3nSJgNhoEtgk6DTX3qv5nhIAcahtMd2ePG+qBXLsjfUp19zWGtA0mXbx9zQPNQ+KyitTB36bgB0T5zGtSpl1Nxgkb/AE1g++JUbVx76l3PcT1KBLdk2utow1tZPIfMoFA6jipLA4CG72tjKBTD5c54sFhXwLmG4VjynMmMDgPpEa9UvmDnPLiQBAggA3g316Sgr/ZFYGmeSlHOIbO5bQH9cVoGJALYuYv49ECW4eS8UvRoMeTJ3RE36JLEYBzevIjRAvTxDm6FTuzuemm7vEkQbE92fBQJpkcFjKDuWzWbNeGPYdDboeS6nQrBzQ4cQCvmLZHaPsH7riQwm5+yeZ6c19E7K4sVMO0gzFv6IJhCEIBCEIOP4POSKtTefvftHjw77rBYZploqu3hG66bEwQ46lvKeSo4zncxNbdtNWpabT2jlbMpqmoAHO4+eiBDL8S7B1ndqO8Q0MmwcwCJB8dQrCzOG12l0lvMaH1Cxx+FZWYKdbUHuVB9IHx58wdVQc2bWwdbdJtBDXD6L2xH6CCy4vGOaSCZGuth0/qo6vnIpAltImYu7Tn5/wBNVDUsycSTJk6TcTyUdXzF9xAB42v79OSB/EbR1HkydbwABEX1F0U6r3PYDaRMHSL3ChqGIgmWgypPL8yc2ZdbkRPDTnyQNYiiSxwBgaG17cuCiqOWN+sZ9wGuqmcRipBGpAiBMcdPRL0mB4l8NNg0aT4II+nTa038IH805/ag5u6DugcePgUvVpbrv2gNuCHZm0CGNjmRAJQeUKIBP2W6kcdICl6NM1R3SALAWHpCim5gezcCARpfXh6qPZiXA2J5oJOth6z3mjEmb8h5+RUXi6RY7diC208+qsuRZs3tR2h7uhPkb9QErtZlTWEVmPD6dTQzedTbkghaeYvbMaHUG4PkVubjQBLbfaZcjxEmxSK8KCRrNa7vMJjiDwKRfhyLnxWeEdEjg6yZxUGnTjWSD7o/XVAk0wu7+wrMy/DVaRP92Wx4O3vyXCAF2T2AMM4sxaKYnrL7eiDsSEIQCEIQfK+c5U416zmAFvaVDY8N911JZDiqjS3ekgaO8eErDN3inXqFpsXVAb3nfddIYDMnB0Aze1j6kIOjUMyFTuP3SSO6eIcOKic7w4xNAtI7zbtP2XD9EeaVbXdvNeQd4QZAmQInwlN9tBLpEPl+unByCgPplhLTZwsVqje4/oXUztTgQIqsMg2dHuPyUEK0CEG0ULg6iyxD91x87f0Wnt40stZJ1QNtxXU3TBrhz2zoYHh6KKceK3tqmyDPEkhxknzutdJsmAs8XU75PMz6pjA1CCSIFtUGmphXW5RqlphS72uaIaCR9aOR4BMVcjBpsIBDpM+BPyj3oE8ow2+HRExxteQbei04rGEsFN2jSY6E6hPYnItyj2gceo81BuCDwI3l5CybSPLogzpG8DVPPZuN/it5AwtLKO43ePGwEXt+gug+ybYxmOfVq4hhNFgDQ2S0OfykQYAF/EIKPkuS1sVXbRoML3u4DQDiXHgBzX0lsNsi3LsKKIO88neqPiN55AFv4REBSGT7O4fCNLcPRp0gdd1sE+J1PmVIoBCEIBCEIPl3MsWxz6sTLatSx0/vHJJuKEgtYBHCT71qr1yMTWj/AOWr+I5L1cRyQXXKsyFRsucQG6hpj+isdPdc2wERraTYzwXK8Fj3U3Bw8xzHJXfK8YHMljtOHkg1Y9gfQe0zbunoLiR5qgPnT9WV1q4iHuHB0n3GPiqa8kPPig0lkCeHzWdNw4r2o705LLC4R9R0U2PeeTWl3wQaXsXjSpr/AJRxcT2Dx4x8JWo7L4oH+4f7vzQR1UEwT+oW/DXFzE2Uzh9makOD2gTpMCD66aJKtszWbcbp8DogmcqdAJcYbA16TA+SnG49giI0sSFSaeExP2Hn36LA9sCZa8HqCgm9oM8ZvBrII4wBBHImfcq5iqQ3wG2BiOk+K8dVIN2+NkzTqU6jmh3KPHw5FBobg3aRJT1CiGhpm8mw6C3nqsaOJF2PcRu2DhqRyMqY2P2Zq47EBlLdO6C5znzugDTeidSQICCJxOBdVxfYUgXuLmsaBxc4CfeT6L6Z2WyIYPCUaAgljQHECN55u53mZ8oUDsP7MaOXuNVzjWxDvruaAGzruNvEybkzHK6uiAQhCAQhCAQhCD5DzMxiK331X8VyXctuau/eK/31X8Vy0goM2FT2Skg7w0i4HxVdaVLZNjd0meSCcqVN+rYGwHrzVfaykKs1t7dm7W2McST+SkxjCwk2vooHHEl7iRc38iJHuhBbK+ZZaBDKDTwlwcfM8fesBtWQ0U6UMGjW0mEEzpY/18VUAD4JrLczfQfvsIDogEgGJ1QWyll2McO0c8UouTVqmY6taIA8UvjKeO3d9hbUb9qi7fuOfEeijRtfVNnEQdZutuX592biRqYngOQQL188xTR3y8c95sfJYYfaeqDc7w5THqrLl2etc4vqODW8G2jzCUz3IKNYOqYbuuNy0WaRrwsL8rfFArQ2qI0HoQPkpo7RscG9wybHjFrEc1Q34Cq3Wm8f5T8QpHKsJVfDQ1+ukHn1QXKs+kR9EG32QYS1XJKFQAmmPFtj7lg6j2TQHESNQ21/HwMLZgaVTe3iRB0BtayCN/5BrV6rW4X9odCxzmtLALySYBF/G67lsFsa3L8NuEh1V/equGhPBo/hbp6niqXklXscXTqWERvGfqkQfQGV1kFB6hCEAhCEAhCEAhCEHyFmTP3iv97V/EclwE1mToxGI+9q/iOSoQYrbh3wVg4LwIHK+InyXc9mfZhg2tZWq0+1qPax3fPcb3G2a0WOn1pXCMNd7R1HxC7/ALC7RyGUqk6QJ6fJBba2XUyGt7JhGkbrYAA5REaKn+0D2c0sZRmi1lKuwEsIAa14OrHwOMWPA9JVuzjO6OFZv1qjaY4bxuf+1upPgCuT7We2V7iW4Nm4LjtagEkc2M0Hi6ddEHLMfl1Sg91OqxzHts5rhBH5jql2uTeZY2rWealZ7qjzq5xJPh0HQJLdQbalVPZfnTqQsSI4cFGFYkILdhdp2E98EdWxHopbDZ3SEm7h108lz6mYT1DMi0QIAQXfGOp1WhzLyPSOahTn9Wi4DdAi0GbjkohuP3YLSW8ekzyTRzRtXu1AL/WGoKC6Zfn4qxzAnn5Loux+1Adu0ah6Uyf/AEPyPEW1F+FYF24Yk+V/NWXAUXkWeZkFpnjGqD6BQoHZLPDXpRUtVYIf1/i/Pqp5AIQhAIQhAIQhB8h5v/iK/wB9V/FclqcSm84Z+8Yj76r+K5IhA1iC0nuyB1Mla6dDe0WmU/QeN0WiL+JNkGuidx3gfn/JWLMdralMMbTIDou7iL2jyvKhmNBbJ1n3WS2LdvDetIEeKBrGZu+r3nVHvcQd4vdJN+Zukq7xMtkeJlLhyN5BkXLGUEryeiAJXhK9LkIPF6EELyUG0IJWAK84oN7ap5qw5Xnu428mPj5qsBbqdSDCDsOy200GnU0dYHqLi/kuv03ggEXBEjwK+c9mKwLd1pHD0K7hsdmPaUAw/Sp90+HD4EeSCeQhCAQhCAQhCD5Mx7ScVWA1NerH/letlTIj2Zc1zS5v0mDUDmteYVt3FYh3EVq0Rz7VyMJmRa4RrwOt0EXC2tcssXTIe6dZKxa0oG6OhB0jhzWNFgB56SDx5heYaqW25/NbXD8kGuplze1LQ4gcJHMA9FZMH7PO2Dm0awfVAG60t3Gl3FpJJi28J0mFB5tTLX03EWLG+e53T8B6roXs8eTVom8uqDU/VDf5IKvT9kWZuMf2eOpqUwPXeTlH2I5i4wWUmdTVBH+0E+5fRQCAg4XR9gOKkb2IoAcYDyR4CBPqFJYj/h703MYdPr0uPi1+i7GhBxen/wAP9QAzi2GdW9k6LaX3pBvrHque7V7GV8vqhlYDvAlhaZDgDBj9cQvqpVzbbZBmYUAx3dew79N8TuuHxBFiPA8EHy0V4GprMQO1fu6bxA9SjB0d4kD80GoUoImyzrUzyI/Wqcq4VrYidPes6ru81zriJI5xoLaTzQbsmxIpPBJPDTlYrrmw+fgYqkLRWYWuv9cEbuvn6ri4xhLgbC/AAfDgr3sPTdUxVIC0PbHgHA/C6DvqEIQCEIQCEIQfJmZujE4i3/XrenavTOTYWk9x3tQCRJjTqkc6P7zifv634z1po1N0Eg9EE1SwYqHvACYuLjXj5SteJygtndtAOvHwPHVM7P094w4mYHdVqxeTSHEG8THDRBzSSIUjuhzRz5C/BbsflzgN6B5eK14Kqd4ACP16oJbMsMKmApVNOzfH+oQ4eRY3/Url7NC1+JojkD4b27M+EAqIy7LO1wuLo2ktFan4tu4Dzaz/AFKz+xrBd6q43IAA6afm71QdVQhCAQhCAS+OxrKVN1SoQ1rRJJIAAHUrXm2bU8NRfWrODWMEk/IDiTyXz5t57RqmYvLWg08O3Rk3dGhfw8tPGEELtLXo1a9Q4dgZRD3Qb94ucTJnXoOQ9PKOHFBoJAL3Cb6NB+aToaDekNEkDSXERPXQL2pVJN0GO4XG/WfD9SnMVVbDRAmBJ5dEtXrd0Aa8fy+aSqVblBMZfl1Pe3qj27ouZ46wLcZV29jL9/HOJE91zhyB5j1A81zJryYC7f7E8i3WVcSRZ0UmdQLvP+rdHkUHUUIQgEIQgEIQg+Rc7/xWI+/rfivSx0ATGeD96xP39b8V6XJG71lBuw2MLHSCVZsBndV5DQSQRO6eHh1VQ3k9ha5Y60kgW46j8iUF2GFD2EOImZjjPIhQWJYxrzFjPwv+SSpVgIdJJ48weq3YzEg95t5ubIJzZDPNzGUQ4jde/s3RwbU7vx3V1j2fZR2JrgaBxaD0n+RXCspeH16A0Jq0xP8A+jb+S+i9kxNN7ub3fEn5oJxCEIBLZhmNOhTNSq4Ma3Ukwsc0zSnh6T61Vwaxgkk/AcydAOK+cNsttK2ZVi50tpAxTpjQAc+bjqT8kDPtC21dmNeGFwoMMMbJhx+1HgonAZHvXfIbwHEkib9ExlOXAO3nRER0uFJub3oDoETI09ECtTKRu6w0cxChsW8QLRGg5xxJ4qSznHk2BB5+KgMTVJuUHm/ZYPbovWt5prD0O0dAGg/UDibgR1QPbMbO1MXiGUaY7zjc8GNGrj0AX07lWWsw9GnRpiGU2ho8uJ6kyT1Kq/s12KGBob7wO3qgF/8AA3hTHhqevgFckAhCEAhCEAhCEHyJn3+KxP39b8V6QT2ej96xP39b8V6ThBiSnAbbwMd3TnwShC9koHKR3rC0+9OHDuiIj5qNwzyHDxV3xeEDmBzeQt1QQ+zWFP8AbKINocPIwSPfC+jtmmgYdscSSfGVwPZ+aVcGo2869ZtHmuxU9rsPg6NR9d4aAZa3VzzA7rG6kyPAILeojNNq8Lh57SswEfVBl3oFxzPvavicW4tpnsaRsGN+kQftP+QgeKisPhLd68/qUFu232uo45hY1j3gXbHA840n1VFpZOKfeeIEaG3qpuvjezAAAtw8lBYzMXPdzHHr0vpwQbMPXL3fwjSPrWHw1TGYVu4QIHTl5rVgn6DQc9I1PvSOb5gLgcdf6IImrULnRqszhdN611ll9VgBc4eHjw/NYPxW86Sba+aD3EAukgW4fBdS9jOyAqTiqrZax/7OdC9vHwaT6xyXNctw9TEVKVFgJ3nBoHidfevqHJMpZhsPTos+ixoHieLj1Jk+aB5CEIBCEIBCEIBCEIPkbPT+9Yn7+t+K9R8qQ2hH75ifv634r1HoPYT78AS0O1lIBN08XAA5dUE1hcvY2jLu6Z8yDw9ys2T1YYGGC0Sd6L81R35g55g6TMRorJkmN3SLyIjn5IJXG4gNaQ7vTofszPFVfNqNetUdUqbzrwCeAAFo4DwVjxjN4frRP5vDhTDI+i3hwIn8vegquV4ANc4h2mkg3/ijh0vwU22l3SHGBOvMfHVP4bAtA3jqRN/kl8bb6MXtogVzNrQ0EcJBnp+ahGQQXEWAgRrvTPyKazapAEcdfJJ4ql2dKXuIc6C1g1IvLncgg01cc4CIEkCOgOk9VE1JedZ5rGpWiUzhMSGC0XF58eHp7yg1VHcBwWprJN/6qQwuHDt550BA9VlRwu/VDWNLpIaxo1c4mB5koOkexfZ0urOxDm92k3db944fJjif845Lsyh9k8hGDwtOjq4CXn7VR13H1t4AKYQCEIQCEIQCEIQCEIQfJG0tsZivv634rlGgqR2r/wAbiv8A7Fb8VyiyUGyUBa5WUoNrahT+X4wsdpM2ISFE6/rit5sbILhUqDsg5pAEaa+IHmpepi2uFMNEENFuRLSfhJ8lSMBXdcTYxZTObu77+hgeEN/MoJ4Yslu7YwPBI4zHC30RHxjmkd2df1ZQWJruc65mCglM1ryBdumh5qu18SSTJk2EkzYCAPRb8TVJJvoo2boGqVAul3ARPnYLGLrCUxlzZqM8UEtiqo3KdNp+i3vcAHXPnr7l0D2N7J9rVOMqN7lPu0QRq/i7/Lp4noubsHd8TfrcL6fyHCMpYaixjQ1rabYA/wC0H4klA+hCEAhCEAhCEAhCEAhCEH//2Q=="/>
          <p:cNvSpPr>
            <a:spLocks noChangeAspect="1" noChangeArrowheads="1"/>
          </p:cNvSpPr>
          <p:nvPr/>
        </p:nvSpPr>
        <p:spPr bwMode="auto">
          <a:xfrm>
            <a:off x="63500" y="-1152525"/>
            <a:ext cx="1914525" cy="23907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76" name="AutoShape 12" descr="data:image/jpeg;base64,/9j/4AAQSkZJRgABAQAAAQABAAD/2wCEAAkGBhQSERQUExQVFRUWGBgXFxgXFhcYGRcUFxQVFxwYFhkYHSYfGhwjGhQUHy8gIycpLCwsGB8xNTAqNSYrLCkBCQoKBQUFDQUFDSkYEhgpKSkpKSkpKSkpKSkpKSkpKSkpKSkpKSkpKSkpKSkpKSkpKSkpKSkpKSkpKSkpKSkpKf/AABEIAPsAyQMBIgACEQEDEQH/xAAcAAACAgMBAQAAAAAAAAAAAAAABAUGAgMHAQj/xABFEAABAwIDBQUEBwUGBgMAAAABAAIRAyEEBTEGEkFRYRMicYGRB6GxwTJCUnOz0fAjJGLh8RQzNIKSoggWQ3KTslN0g//EABQBAQAAAAAAAAAAAAAAAAAAAAD/xAAUEQEAAAAAAAAAAAAAAAAAAAAA/9oADAMBAAIRAxEAPwDuKEIQCEIQCEIQCEIQCEIQCFhWrNaJcQBzKhcdtZTZZnePu/NBOoVAxO1dZ5IFh0MfBJOzSrPeqR4uQdMQqHgtpXNI/alxmIJt71O4Xapp+mPRBPoS+ExzKgljgfimEAhCEAhCEAhCEAhCEAhCEAhCEAhCEAhCEAlsdj20m7zvIcStWaZs2i0k3PALl203tGaKhaP2r9A1gm/KfylBYc3zvtHm8kaDg0fmobMMVuiA3ekT5i9+SrQ2t3XfvD6dMn6rBvlv3hFh4SSjMtoKg3TbcP0SDZ3pz5aoDH53VZeq07vKmJIHUrGnmArnXu8z/MrBuLFa3HU974D9aqCxGT7xO7vMg3HDjogl6zTRI3HbwdPE2Hin8LjTTIkndP8AETqqs7Bup6VN4RMG/PSOOqzpZu67XtO6QPhw/KUHRMszlzHiHgzpe6v+V7RteAH2PNcGwGNLCA6RBlp3f9pV1wGbyBNjyKDrwK9VQ2f2kDSKb7Dh08FbgZQeoQhAIQhAIQhAIQhAIQhAIQkc2zDsmSBJPuHM9EDrngCSYCom1XtYw+GLqdOalUawO609eaoG3m2+JfWNNlVwpjTdMSTwJHLSFQqzySXOJJ1J69UFpzraSpiC5znuc95gDk3kI5zw+Sh8xq/2Ydm0g1XD9o8XLQf+m08Op1OmmplGLHaCYaKbXOmDaBZ3UgkFaMbj6TQ7sgS52tR8Fx8LWQRLmnjbx1UllWbuY00pbuOmzpgE8QRdviop1TmZQ1BN4apuOBa4gcYGlveOq218zL6h70AdeIGuij6WKYB9byTVLM6YBhu6/nNrdSDfyhBtq4kTAPDUepTeFd3CdGcSWzfx+ai6mcwe61k/aIDjPOYHwWs53VeN0uJHKwHuCC2NqU3Dea4F1plpI8iCIKkKJLrNO7ESAffdUvDZ+GNjcnzIT2G2ugQAWnnM+uiDoGFLrBxvw6xxjgrnsznxEU6mh0M6H8lxzB56XRDpI63H8lbMszbe+n3XWvwKDsaFBbN5vvjs3GXAd08xy8Qp1AIQhAIQhBR9ntumPfUbcsbUe138BDyJvfd+HBXJuLadCuXY/IGsrPqUQGnfcXtBjeG8ZIjjrbin8j2tFI9nVIIAljjA7k8ZtaCP6oL+/MGjjwlaTm7Yt8VSqu2NLtS1ge42sAC241BF4W6vnJj6Oh4ER16oLPUzk8BHXVcx9oW0OLndY+WutDWgQOl1KYrO3NN7tPE8FXsRi3Pqb26HDUDeMEgxr0kIKvgcvqQ0uZrIPMTxi82m6wzHACZ7o4WESfPXxVnZRB3nSJgNhoEtgk6DTX3qv5nhIAcahtMd2ePG+qBXLsjfUp19zWGtA0mXbx9zQPNQ+KyitTB36bgB0T5zGtSpl1Nxgkb/AE1g++JUbVx76l3PcT1KBLdk2utow1tZPIfMoFA6jipLA4CG72tjKBTD5c54sFhXwLmG4VjynMmMDgPpEa9UvmDnPLiQBAggA3g316Sgr/ZFYGmeSlHOIbO5bQH9cVoGJALYuYv49ECW4eS8UvRoMeTJ3RE36JLEYBzevIjRAvTxDm6FTuzuemm7vEkQbE92fBQJpkcFjKDuWzWbNeGPYdDboeS6nQrBzQ4cQCvmLZHaPsH7riQwm5+yeZ6c19E7K4sVMO0gzFv6IJhCEIBCEIOP4POSKtTefvftHjw77rBYZploqu3hG66bEwQ46lvKeSo4zncxNbdtNWpabT2jlbMpqmoAHO4+eiBDL8S7B1ndqO8Q0MmwcwCJB8dQrCzOG12l0lvMaH1Cxx+FZWYKdbUHuVB9IHx58wdVQc2bWwdbdJtBDXD6L2xH6CCy4vGOaSCZGuth0/qo6vnIpAltImYu7Tn5/wBNVDUsycSTJk6TcTyUdXzF9xAB42v79OSB/EbR1HkydbwABEX1F0U6r3PYDaRMHSL3ChqGIgmWgypPL8yc2ZdbkRPDTnyQNYiiSxwBgaG17cuCiqOWN+sZ9wGuqmcRipBGpAiBMcdPRL0mB4l8NNg0aT4II+nTa038IH805/ag5u6DugcePgUvVpbrv2gNuCHZm0CGNjmRAJQeUKIBP2W6kcdICl6NM1R3SALAWHpCim5gezcCARpfXh6qPZiXA2J5oJOth6z3mjEmb8h5+RUXi6RY7diC208+qsuRZs3tR2h7uhPkb9QErtZlTWEVmPD6dTQzedTbkghaeYvbMaHUG4PkVubjQBLbfaZcjxEmxSK8KCRrNa7vMJjiDwKRfhyLnxWeEdEjg6yZxUGnTjWSD7o/XVAk0wu7+wrMy/DVaRP92Wx4O3vyXCAF2T2AMM4sxaKYnrL7eiDsSEIQCEIQfK+c5U416zmAFvaVDY8N911JZDiqjS3ekgaO8eErDN3inXqFpsXVAb3nfddIYDMnB0Aze1j6kIOjUMyFTuP3SSO6eIcOKic7w4xNAtI7zbtP2XD9EeaVbXdvNeQd4QZAmQInwlN9tBLpEPl+unByCgPplhLTZwsVqje4/oXUztTgQIqsMg2dHuPyUEK0CEG0ULg6iyxD91x87f0Wnt40stZJ1QNtxXU3TBrhz2zoYHh6KKceK3tqmyDPEkhxknzutdJsmAs8XU75PMz6pjA1CCSIFtUGmphXW5RqlphS72uaIaCR9aOR4BMVcjBpsIBDpM+BPyj3oE8ow2+HRExxteQbei04rGEsFN2jSY6E6hPYnItyj2gceo81BuCDwI3l5CybSPLogzpG8DVPPZuN/it5AwtLKO43ePGwEXt+gug+ybYxmOfVq4hhNFgDQ2S0OfykQYAF/EIKPkuS1sVXbRoML3u4DQDiXHgBzX0lsNsi3LsKKIO88neqPiN55AFv4REBSGT7O4fCNLcPRp0gdd1sE+J1PmVIoBCEIBCEIPl3MsWxz6sTLatSx0/vHJJuKEgtYBHCT71qr1yMTWj/AOWr+I5L1cRyQXXKsyFRsucQG6hpj+isdPdc2wERraTYzwXK8Fj3U3Bw8xzHJXfK8YHMljtOHkg1Y9gfQe0zbunoLiR5qgPnT9WV1q4iHuHB0n3GPiqa8kPPig0lkCeHzWdNw4r2o705LLC4R9R0U2PeeTWl3wQaXsXjSpr/AJRxcT2Dx4x8JWo7L4oH+4f7vzQR1UEwT+oW/DXFzE2Uzh9makOD2gTpMCD66aJKtszWbcbp8DogmcqdAJcYbA16TA+SnG49giI0sSFSaeExP2Hn36LA9sCZa8HqCgm9oM8ZvBrII4wBBHImfcq5iqQ3wG2BiOk+K8dVIN2+NkzTqU6jmh3KPHw5FBobg3aRJT1CiGhpm8mw6C3nqsaOJF2PcRu2DhqRyMqY2P2Zq47EBlLdO6C5znzugDTeidSQICCJxOBdVxfYUgXuLmsaBxc4CfeT6L6Z2WyIYPCUaAgljQHECN55u53mZ8oUDsP7MaOXuNVzjWxDvruaAGzruNvEybkzHK6uiAQhCAQhCAQhCD5DzMxiK331X8VyXctuau/eK/31X8Vy0goM2FT2Skg7w0i4HxVdaVLZNjd0meSCcqVN+rYGwHrzVfaykKs1t7dm7W2McST+SkxjCwk2vooHHEl7iRc38iJHuhBbK+ZZaBDKDTwlwcfM8fesBtWQ0U6UMGjW0mEEzpY/18VUAD4JrLczfQfvsIDogEgGJ1QWyll2McO0c8UouTVqmY6taIA8UvjKeO3d9hbUb9qi7fuOfEeijRtfVNnEQdZutuX592biRqYngOQQL188xTR3y8c95sfJYYfaeqDc7w5THqrLl2etc4vqODW8G2jzCUz3IKNYOqYbuuNy0WaRrwsL8rfFArQ2qI0HoQPkpo7RscG9wybHjFrEc1Q34Cq3Wm8f5T8QpHKsJVfDQ1+ukHn1QXKs+kR9EG32QYS1XJKFQAmmPFtj7lg6j2TQHESNQ21/HwMLZgaVTe3iRB0BtayCN/5BrV6rW4X9odCxzmtLALySYBF/G67lsFsa3L8NuEh1V/equGhPBo/hbp6niqXklXscXTqWERvGfqkQfQGV1kFB6hCEAhCEAhCEAhCEHyFmTP3iv97V/EclwE1mToxGI+9q/iOSoQYrbh3wVg4LwIHK+InyXc9mfZhg2tZWq0+1qPax3fPcb3G2a0WOn1pXCMNd7R1HxC7/ALC7RyGUqk6QJ6fJBba2XUyGt7JhGkbrYAA5REaKn+0D2c0sZRmi1lKuwEsIAa14OrHwOMWPA9JVuzjO6OFZv1qjaY4bxuf+1upPgCuT7We2V7iW4Nm4LjtagEkc2M0Hi6ddEHLMfl1Sg91OqxzHts5rhBH5jql2uTeZY2rWealZ7qjzq5xJPh0HQJLdQbalVPZfnTqQsSI4cFGFYkILdhdp2E98EdWxHopbDZ3SEm7h108lz6mYT1DMi0QIAQXfGOp1WhzLyPSOahTn9Wi4DdAi0GbjkohuP3YLSW8ekzyTRzRtXu1AL/WGoKC6Zfn4qxzAnn5Loux+1Adu0ah6Uyf/AEPyPEW1F+FYF24Yk+V/NWXAUXkWeZkFpnjGqD6BQoHZLPDXpRUtVYIf1/i/Pqp5AIQhAIQhAIQhB8h5v/iK/wB9V/FclqcSm84Z+8Yj76r+K5IhA1iC0nuyB1Mla6dDe0WmU/QeN0WiL+JNkGuidx3gfn/JWLMdralMMbTIDou7iL2jyvKhmNBbJ1n3WS2LdvDetIEeKBrGZu+r3nVHvcQd4vdJN+Zukq7xMtkeJlLhyN5BkXLGUEryeiAJXhK9LkIPF6EELyUG0IJWAK84oN7ap5qw5Xnu428mPj5qsBbqdSDCDsOy200GnU0dYHqLi/kuv03ggEXBEjwK+c9mKwLd1pHD0K7hsdmPaUAw/Sp90+HD4EeSCeQhCAQhCAQhCD5Mx7ScVWA1NerH/letlTIj2Zc1zS5v0mDUDmteYVt3FYh3EVq0Rz7VyMJmRa4RrwOt0EXC2tcssXTIe6dZKxa0oG6OhB0jhzWNFgB56SDx5heYaqW25/NbXD8kGuplze1LQ4gcJHMA9FZMH7PO2Dm0awfVAG60t3Gl3FpJJi28J0mFB5tTLX03EWLG+e53T8B6roXs8eTVom8uqDU/VDf5IKvT9kWZuMf2eOpqUwPXeTlH2I5i4wWUmdTVBH+0E+5fRQCAg4XR9gOKkb2IoAcYDyR4CBPqFJYj/h703MYdPr0uPi1+i7GhBxen/wAP9QAzi2GdW9k6LaX3pBvrHque7V7GV8vqhlYDvAlhaZDgDBj9cQvqpVzbbZBmYUAx3dew79N8TuuHxBFiPA8EHy0V4GprMQO1fu6bxA9SjB0d4kD80GoUoImyzrUzyI/Wqcq4VrYidPes6ru81zriJI5xoLaTzQbsmxIpPBJPDTlYrrmw+fgYqkLRWYWuv9cEbuvn6ri4xhLgbC/AAfDgr3sPTdUxVIC0PbHgHA/C6DvqEIQCEIQCEIQfJmZujE4i3/XrenavTOTYWk9x3tQCRJjTqkc6P7zifv634z1po1N0Eg9EE1SwYqHvACYuLjXj5SteJygtndtAOvHwPHVM7P094w4mYHdVqxeTSHEG8THDRBzSSIUjuhzRz5C/BbsflzgN6B5eK14Kqd4ACP16oJbMsMKmApVNOzfH+oQ4eRY3/Url7NC1+JojkD4b27M+EAqIy7LO1wuLo2ktFan4tu4Dzaz/AFKz+xrBd6q43IAA6afm71QdVQhCAQhCAS+OxrKVN1SoQ1rRJJIAAHUrXm2bU8NRfWrODWMEk/IDiTyXz5t57RqmYvLWg08O3Rk3dGhfw8tPGEELtLXo1a9Q4dgZRD3Qb94ucTJnXoOQ9PKOHFBoJAL3Cb6NB+aToaDekNEkDSXERPXQL2pVJN0GO4XG/WfD9SnMVVbDRAmBJ5dEtXrd0Aa8fy+aSqVblBMZfl1Pe3qj27ouZ46wLcZV29jL9/HOJE91zhyB5j1A81zJryYC7f7E8i3WVcSRZ0UmdQLvP+rdHkUHUUIQgEIQgEIQg+Rc7/xWI+/rfivSx0ATGeD96xP39b8V6XJG71lBuw2MLHSCVZsBndV5DQSQRO6eHh1VQ3k9ha5Y60kgW46j8iUF2GFD2EOImZjjPIhQWJYxrzFjPwv+SSpVgIdJJ48weq3YzEg95t5ubIJzZDPNzGUQ4jde/s3RwbU7vx3V1j2fZR2JrgaBxaD0n+RXCspeH16A0Jq0xP8A+jb+S+i9kxNN7ub3fEn5oJxCEIBLZhmNOhTNSq4Ma3Ukwsc0zSnh6T61Vwaxgkk/AcydAOK+cNsttK2ZVi50tpAxTpjQAc+bjqT8kDPtC21dmNeGFwoMMMbJhx+1HgonAZHvXfIbwHEkib9ExlOXAO3nRER0uFJub3oDoETI09ECtTKRu6w0cxChsW8QLRGg5xxJ4qSznHk2BB5+KgMTVJuUHm/ZYPbovWt5prD0O0dAGg/UDibgR1QPbMbO1MXiGUaY7zjc8GNGrj0AX07lWWsw9GnRpiGU2ho8uJ6kyT1Kq/s12KGBob7wO3qgF/8AA3hTHhqevgFckAhCEAhCEAhCEHyJn3+KxP39b8V6QT2ej96xP39b8V6ThBiSnAbbwMd3TnwShC9koHKR3rC0+9OHDuiIj5qNwzyHDxV3xeEDmBzeQt1QQ+zWFP8AbKINocPIwSPfC+jtmmgYdscSSfGVwPZ+aVcGo2869ZtHmuxU9rsPg6NR9d4aAZa3VzzA7rG6kyPAILeojNNq8Lh57SswEfVBl3oFxzPvavicW4tpnsaRsGN+kQftP+QgeKisPhLd68/qUFu232uo45hY1j3gXbHA840n1VFpZOKfeeIEaG3qpuvjezAAAtw8lBYzMXPdzHHr0vpwQbMPXL3fwjSPrWHw1TGYVu4QIHTl5rVgn6DQc9I1PvSOb5gLgcdf6IImrULnRqszhdN611ll9VgBc4eHjw/NYPxW86Sba+aD3EAukgW4fBdS9jOyAqTiqrZax/7OdC9vHwaT6xyXNctw9TEVKVFgJ3nBoHidfevqHJMpZhsPTos+ixoHieLj1Jk+aB5CEIBCEIBCEIBCEIPkbPT+9Yn7+t+K9R8qQ2hH75ifv634r1HoPYT78AS0O1lIBN08XAA5dUE1hcvY2jLu6Z8yDw9ys2T1YYGGC0Sd6L81R35g55g6TMRorJkmN3SLyIjn5IJXG4gNaQ7vTofszPFVfNqNetUdUqbzrwCeAAFo4DwVjxjN4frRP5vDhTDI+i3hwIn8vegquV4ANc4h2mkg3/ijh0vwU22l3SHGBOvMfHVP4bAtA3jqRN/kl8bb6MXtogVzNrQ0EcJBnp+ahGQQXEWAgRrvTPyKazapAEcdfJJ4ql2dKXuIc6C1g1IvLncgg01cc4CIEkCOgOk9VE1JedZ5rGpWiUzhMSGC0XF58eHp7yg1VHcBwWprJN/6qQwuHDt550BA9VlRwu/VDWNLpIaxo1c4mB5koOkexfZ0urOxDm92k3db944fJjif845Lsyh9k8hGDwtOjq4CXn7VR13H1t4AKYQCEIQCEIQCEIQCEIQfJG0tsZivv634rlGgqR2r/wAbiv8A7Fb8VyiyUGyUBa5WUoNrahT+X4wsdpM2ISFE6/rit5sbILhUqDsg5pAEaa+IHmpepi2uFMNEENFuRLSfhJ8lSMBXdcTYxZTObu77+hgeEN/MoJ4Yslu7YwPBI4zHC30RHxjmkd2df1ZQWJruc65mCglM1ryBdumh5qu18SSTJk2EkzYCAPRb8TVJJvoo2boGqVAul3ARPnYLGLrCUxlzZqM8UEtiqo3KdNp+i3vcAHXPnr7l0D2N7J9rVOMqN7lPu0QRq/i7/Lp4noubsHd8TfrcL6fyHCMpYaixjQ1rabYA/wC0H4klA+hCEAhCEAhCEAhCEAhCEH//2Q=="/>
          <p:cNvSpPr>
            <a:spLocks noChangeAspect="1" noChangeArrowheads="1"/>
          </p:cNvSpPr>
          <p:nvPr/>
        </p:nvSpPr>
        <p:spPr bwMode="auto">
          <a:xfrm>
            <a:off x="63500" y="-1152525"/>
            <a:ext cx="1914525" cy="23907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78" name="AutoShape 14" descr="data:image/jpeg;base64,/9j/4AAQSkZJRgABAQAAAQABAAD/2wCEAAkGBhQSERQUExQVFRUWGBgXFxgXFhcYGRcUFxQVFxwYFhkYHSYfGhwjGhQUHy8gIycpLCwsGB8xNTAqNSYrLCkBCQoKBQUFDQUFDSkYEhgpKSkpKSkpKSkpKSkpKSkpKSkpKSkpKSkpKSkpKSkpKSkpKSkpKSkpKSkpKSkpKSkpKf/AABEIAPsAyQMBIgACEQEDEQH/xAAcAAACAgMBAQAAAAAAAAAAAAAABAUGAgMHAQj/xABFEAABAwIDBQUEBwUGBgMAAAABAAIRAyEEBTEGEkFRYRMicYGRB6GxwTJCUnOz0fAjJGLh8RQzNIKSoggWQ3KTslN0g//EABQBAQAAAAAAAAAAAAAAAAAAAAD/xAAUEQEAAAAAAAAAAAAAAAAAAAAA/9oADAMBAAIRAxEAPwDuKEIQCEIQCEIQCEIQCEIQCFhWrNaJcQBzKhcdtZTZZnePu/NBOoVAxO1dZ5IFh0MfBJOzSrPeqR4uQdMQqHgtpXNI/alxmIJt71O4Xapp+mPRBPoS+ExzKgljgfimEAhCEAhCEAhCEAhCEAhCEAhCEAhCEAhCEAlsdj20m7zvIcStWaZs2i0k3PALl203tGaKhaP2r9A1gm/KfylBYc3zvtHm8kaDg0fmobMMVuiA3ekT5i9+SrQ2t3XfvD6dMn6rBvlv3hFh4SSjMtoKg3TbcP0SDZ3pz5aoDH53VZeq07vKmJIHUrGnmArnXu8z/MrBuLFa3HU974D9aqCxGT7xO7vMg3HDjogl6zTRI3HbwdPE2Hin8LjTTIkndP8AETqqs7Bup6VN4RMG/PSOOqzpZu67XtO6QPhw/KUHRMszlzHiHgzpe6v+V7RteAH2PNcGwGNLCA6RBlp3f9pV1wGbyBNjyKDrwK9VQ2f2kDSKb7Dh08FbgZQeoQhAIQhAIQhAIQhAIQhAIQkc2zDsmSBJPuHM9EDrngCSYCom1XtYw+GLqdOalUawO609eaoG3m2+JfWNNlVwpjTdMSTwJHLSFQqzySXOJJ1J69UFpzraSpiC5znuc95gDk3kI5zw+Sh8xq/2Ydm0g1XD9o8XLQf+m08Op1OmmplGLHaCYaKbXOmDaBZ3UgkFaMbj6TQ7sgS52tR8Fx8LWQRLmnjbx1UllWbuY00pbuOmzpgE8QRdviop1TmZQ1BN4apuOBa4gcYGlveOq218zL6h70AdeIGuij6WKYB9byTVLM6YBhu6/nNrdSDfyhBtq4kTAPDUepTeFd3CdGcSWzfx+ai6mcwe61k/aIDjPOYHwWs53VeN0uJHKwHuCC2NqU3Dea4F1plpI8iCIKkKJLrNO7ESAffdUvDZ+GNjcnzIT2G2ugQAWnnM+uiDoGFLrBxvw6xxjgrnsznxEU6mh0M6H8lxzB56XRDpI63H8lbMszbe+n3XWvwKDsaFBbN5vvjs3GXAd08xy8Qp1AIQhAIQhBR9ntumPfUbcsbUe138BDyJvfd+HBXJuLadCuXY/IGsrPqUQGnfcXtBjeG8ZIjjrbin8j2tFI9nVIIAljjA7k8ZtaCP6oL+/MGjjwlaTm7Yt8VSqu2NLtS1ge42sAC241BF4W6vnJj6Oh4ER16oLPUzk8BHXVcx9oW0OLndY+WutDWgQOl1KYrO3NN7tPE8FXsRi3Pqb26HDUDeMEgxr0kIKvgcvqQ0uZrIPMTxi82m6wzHACZ7o4WESfPXxVnZRB3nSJgNhoEtgk6DTX3qv5nhIAcahtMd2ePG+qBXLsjfUp19zWGtA0mXbx9zQPNQ+KyitTB36bgB0T5zGtSpl1Nxgkb/AE1g++JUbVx76l3PcT1KBLdk2utow1tZPIfMoFA6jipLA4CG72tjKBTD5c54sFhXwLmG4VjynMmMDgPpEa9UvmDnPLiQBAggA3g316Sgr/ZFYGmeSlHOIbO5bQH9cVoGJALYuYv49ECW4eS8UvRoMeTJ3RE36JLEYBzevIjRAvTxDm6FTuzuemm7vEkQbE92fBQJpkcFjKDuWzWbNeGPYdDboeS6nQrBzQ4cQCvmLZHaPsH7riQwm5+yeZ6c19E7K4sVMO0gzFv6IJhCEIBCEIOP4POSKtTefvftHjw77rBYZploqu3hG66bEwQ46lvKeSo4zncxNbdtNWpabT2jlbMpqmoAHO4+eiBDL8S7B1ndqO8Q0MmwcwCJB8dQrCzOG12l0lvMaH1Cxx+FZWYKdbUHuVB9IHx58wdVQc2bWwdbdJtBDXD6L2xH6CCy4vGOaSCZGuth0/qo6vnIpAltImYu7Tn5/wBNVDUsycSTJk6TcTyUdXzF9xAB42v79OSB/EbR1HkydbwABEX1F0U6r3PYDaRMHSL3ChqGIgmWgypPL8yc2ZdbkRPDTnyQNYiiSxwBgaG17cuCiqOWN+sZ9wGuqmcRipBGpAiBMcdPRL0mB4l8NNg0aT4II+nTa038IH805/ag5u6DugcePgUvVpbrv2gNuCHZm0CGNjmRAJQeUKIBP2W6kcdICl6NM1R3SALAWHpCim5gezcCARpfXh6qPZiXA2J5oJOth6z3mjEmb8h5+RUXi6RY7diC208+qsuRZs3tR2h7uhPkb9QErtZlTWEVmPD6dTQzedTbkghaeYvbMaHUG4PkVubjQBLbfaZcjxEmxSK8KCRrNa7vMJjiDwKRfhyLnxWeEdEjg6yZxUGnTjWSD7o/XVAk0wu7+wrMy/DVaRP92Wx4O3vyXCAF2T2AMM4sxaKYnrL7eiDsSEIQCEIQfK+c5U416zmAFvaVDY8N911JZDiqjS3ekgaO8eErDN3inXqFpsXVAb3nfddIYDMnB0Aze1j6kIOjUMyFTuP3SSO6eIcOKic7w4xNAtI7zbtP2XD9EeaVbXdvNeQd4QZAmQInwlN9tBLpEPl+unByCgPplhLTZwsVqje4/oXUztTgQIqsMg2dHuPyUEK0CEG0ULg6iyxD91x87f0Wnt40stZJ1QNtxXU3TBrhz2zoYHh6KKceK3tqmyDPEkhxknzutdJsmAs8XU75PMz6pjA1CCSIFtUGmphXW5RqlphS72uaIaCR9aOR4BMVcjBpsIBDpM+BPyj3oE8ow2+HRExxteQbei04rGEsFN2jSY6E6hPYnItyj2gceo81BuCDwI3l5CybSPLogzpG8DVPPZuN/it5AwtLKO43ePGwEXt+gug+ybYxmOfVq4hhNFgDQ2S0OfykQYAF/EIKPkuS1sVXbRoML3u4DQDiXHgBzX0lsNsi3LsKKIO88neqPiN55AFv4REBSGT7O4fCNLcPRp0gdd1sE+J1PmVIoBCEIBCEIPl3MsWxz6sTLatSx0/vHJJuKEgtYBHCT71qr1yMTWj/AOWr+I5L1cRyQXXKsyFRsucQG6hpj+isdPdc2wERraTYzwXK8Fj3U3Bw8xzHJXfK8YHMljtOHkg1Y9gfQe0zbunoLiR5qgPnT9WV1q4iHuHB0n3GPiqa8kPPig0lkCeHzWdNw4r2o705LLC4R9R0U2PeeTWl3wQaXsXjSpr/AJRxcT2Dx4x8JWo7L4oH+4f7vzQR1UEwT+oW/DXFzE2Uzh9makOD2gTpMCD66aJKtszWbcbp8DogmcqdAJcYbA16TA+SnG49giI0sSFSaeExP2Hn36LA9sCZa8HqCgm9oM8ZvBrII4wBBHImfcq5iqQ3wG2BiOk+K8dVIN2+NkzTqU6jmh3KPHw5FBobg3aRJT1CiGhpm8mw6C3nqsaOJF2PcRu2DhqRyMqY2P2Zq47EBlLdO6C5znzugDTeidSQICCJxOBdVxfYUgXuLmsaBxc4CfeT6L6Z2WyIYPCUaAgljQHECN55u53mZ8oUDsP7MaOXuNVzjWxDvruaAGzruNvEybkzHK6uiAQhCAQhCAQhCD5DzMxiK331X8VyXctuau/eK/31X8Vy0goM2FT2Skg7w0i4HxVdaVLZNjd0meSCcqVN+rYGwHrzVfaykKs1t7dm7W2McST+SkxjCwk2vooHHEl7iRc38iJHuhBbK+ZZaBDKDTwlwcfM8fesBtWQ0U6UMGjW0mEEzpY/18VUAD4JrLczfQfvsIDogEgGJ1QWyll2McO0c8UouTVqmY6taIA8UvjKeO3d9hbUb9qi7fuOfEeijRtfVNnEQdZutuX592biRqYngOQQL188xTR3y8c95sfJYYfaeqDc7w5THqrLl2etc4vqODW8G2jzCUz3IKNYOqYbuuNy0WaRrwsL8rfFArQ2qI0HoQPkpo7RscG9wybHjFrEc1Q34Cq3Wm8f5T8QpHKsJVfDQ1+ukHn1QXKs+kR9EG32QYS1XJKFQAmmPFtj7lg6j2TQHESNQ21/HwMLZgaVTe3iRB0BtayCN/5BrV6rW4X9odCxzmtLALySYBF/G67lsFsa3L8NuEh1V/equGhPBo/hbp6niqXklXscXTqWERvGfqkQfQGV1kFB6hCEAhCEAhCEAhCEHyFmTP3iv97V/EclwE1mToxGI+9q/iOSoQYrbh3wVg4LwIHK+InyXc9mfZhg2tZWq0+1qPax3fPcb3G2a0WOn1pXCMNd7R1HxC7/ALC7RyGUqk6QJ6fJBba2XUyGt7JhGkbrYAA5REaKn+0D2c0sZRmi1lKuwEsIAa14OrHwOMWPA9JVuzjO6OFZv1qjaY4bxuf+1upPgCuT7We2V7iW4Nm4LjtagEkc2M0Hi6ddEHLMfl1Sg91OqxzHts5rhBH5jql2uTeZY2rWealZ7qjzq5xJPh0HQJLdQbalVPZfnTqQsSI4cFGFYkILdhdp2E98EdWxHopbDZ3SEm7h108lz6mYT1DMi0QIAQXfGOp1WhzLyPSOahTn9Wi4DdAi0GbjkohuP3YLSW8ekzyTRzRtXu1AL/WGoKC6Zfn4qxzAnn5Loux+1Adu0ah6Uyf/AEPyPEW1F+FYF24Yk+V/NWXAUXkWeZkFpnjGqD6BQoHZLPDXpRUtVYIf1/i/Pqp5AIQhAIQhAIQhB8h5v/iK/wB9V/FclqcSm84Z+8Yj76r+K5IhA1iC0nuyB1Mla6dDe0WmU/QeN0WiL+JNkGuidx3gfn/JWLMdralMMbTIDou7iL2jyvKhmNBbJ1n3WS2LdvDetIEeKBrGZu+r3nVHvcQd4vdJN+Zukq7xMtkeJlLhyN5BkXLGUEryeiAJXhK9LkIPF6EELyUG0IJWAK84oN7ap5qw5Xnu428mPj5qsBbqdSDCDsOy200GnU0dYHqLi/kuv03ggEXBEjwK+c9mKwLd1pHD0K7hsdmPaUAw/Sp90+HD4EeSCeQhCAQhCAQhCD5Mx7ScVWA1NerH/letlTIj2Zc1zS5v0mDUDmteYVt3FYh3EVq0Rz7VyMJmRa4RrwOt0EXC2tcssXTIe6dZKxa0oG6OhB0jhzWNFgB56SDx5heYaqW25/NbXD8kGuplze1LQ4gcJHMA9FZMH7PO2Dm0awfVAG60t3Gl3FpJJi28J0mFB5tTLX03EWLG+e53T8B6roXs8eTVom8uqDU/VDf5IKvT9kWZuMf2eOpqUwPXeTlH2I5i4wWUmdTVBH+0E+5fRQCAg4XR9gOKkb2IoAcYDyR4CBPqFJYj/h703MYdPr0uPi1+i7GhBxen/wAP9QAzi2GdW9k6LaX3pBvrHque7V7GV8vqhlYDvAlhaZDgDBj9cQvqpVzbbZBmYUAx3dew79N8TuuHxBFiPA8EHy0V4GprMQO1fu6bxA9SjB0d4kD80GoUoImyzrUzyI/Wqcq4VrYidPes6ru81zriJI5xoLaTzQbsmxIpPBJPDTlYrrmw+fgYqkLRWYWuv9cEbuvn6ri4xhLgbC/AAfDgr3sPTdUxVIC0PbHgHA/C6DvqEIQCEIQCEIQfJmZujE4i3/XrenavTOTYWk9x3tQCRJjTqkc6P7zifv634z1po1N0Eg9EE1SwYqHvACYuLjXj5SteJygtndtAOvHwPHVM7P094w4mYHdVqxeTSHEG8THDRBzSSIUjuhzRz5C/BbsflzgN6B5eK14Kqd4ACP16oJbMsMKmApVNOzfH+oQ4eRY3/Url7NC1+JojkD4b27M+EAqIy7LO1wuLo2ktFan4tu4Dzaz/AFKz+xrBd6q43IAA6afm71QdVQhCAQhCAS+OxrKVN1SoQ1rRJJIAAHUrXm2bU8NRfWrODWMEk/IDiTyXz5t57RqmYvLWg08O3Rk3dGhfw8tPGEELtLXo1a9Q4dgZRD3Qb94ucTJnXoOQ9PKOHFBoJAL3Cb6NB+aToaDekNEkDSXERPXQL2pVJN0GO4XG/WfD9SnMVVbDRAmBJ5dEtXrd0Aa8fy+aSqVblBMZfl1Pe3qj27ouZ46wLcZV29jL9/HOJE91zhyB5j1A81zJryYC7f7E8i3WVcSRZ0UmdQLvP+rdHkUHUUIQgEIQgEIQg+Rc7/xWI+/rfivSx0ATGeD96xP39b8V6XJG71lBuw2MLHSCVZsBndV5DQSQRO6eHh1VQ3k9ha5Y60kgW46j8iUF2GFD2EOImZjjPIhQWJYxrzFjPwv+SSpVgIdJJ48weq3YzEg95t5ubIJzZDPNzGUQ4jde/s3RwbU7vx3V1j2fZR2JrgaBxaD0n+RXCspeH16A0Jq0xP8A+jb+S+i9kxNN7ub3fEn5oJxCEIBLZhmNOhTNSq4Ma3Ukwsc0zSnh6T61Vwaxgkk/AcydAOK+cNsttK2ZVi50tpAxTpjQAc+bjqT8kDPtC21dmNeGFwoMMMbJhx+1HgonAZHvXfIbwHEkib9ExlOXAO3nRER0uFJub3oDoETI09ECtTKRu6w0cxChsW8QLRGg5xxJ4qSznHk2BB5+KgMTVJuUHm/ZYPbovWt5prD0O0dAGg/UDibgR1QPbMbO1MXiGUaY7zjc8GNGrj0AX07lWWsw9GnRpiGU2ho8uJ6kyT1Kq/s12KGBob7wO3qgF/8AA3hTHhqevgFckAhCEAhCEAhCEHyJn3+KxP39b8V6QT2ej96xP39b8V6ThBiSnAbbwMd3TnwShC9koHKR3rC0+9OHDuiIj5qNwzyHDxV3xeEDmBzeQt1QQ+zWFP8AbKINocPIwSPfC+jtmmgYdscSSfGVwPZ+aVcGo2869ZtHmuxU9rsPg6NR9d4aAZa3VzzA7rG6kyPAILeojNNq8Lh57SswEfVBl3oFxzPvavicW4tpnsaRsGN+kQftP+QgeKisPhLd68/qUFu232uo45hY1j3gXbHA840n1VFpZOKfeeIEaG3qpuvjezAAAtw8lBYzMXPdzHHr0vpwQbMPXL3fwjSPrWHw1TGYVu4QIHTl5rVgn6DQc9I1PvSOb5gLgcdf6IImrULnRqszhdN611ll9VgBc4eHjw/NYPxW86Sba+aD3EAukgW4fBdS9jOyAqTiqrZax/7OdC9vHwaT6xyXNctw9TEVKVFgJ3nBoHidfevqHJMpZhsPTos+ixoHieLj1Jk+aB5CEIBCEIBCEIBCEIPkbPT+9Yn7+t+K9R8qQ2hH75ifv634r1HoPYT78AS0O1lIBN08XAA5dUE1hcvY2jLu6Z8yDw9ys2T1YYGGC0Sd6L81R35g55g6TMRorJkmN3SLyIjn5IJXG4gNaQ7vTofszPFVfNqNetUdUqbzrwCeAAFo4DwVjxjN4frRP5vDhTDI+i3hwIn8vegquV4ANc4h2mkg3/ijh0vwU22l3SHGBOvMfHVP4bAtA3jqRN/kl8bb6MXtogVzNrQ0EcJBnp+ahGQQXEWAgRrvTPyKazapAEcdfJJ4ql2dKXuIc6C1g1IvLncgg01cc4CIEkCOgOk9VE1JedZ5rGpWiUzhMSGC0XF58eHp7yg1VHcBwWprJN/6qQwuHDt550BA9VlRwu/VDWNLpIaxo1c4mB5koOkexfZ0urOxDm92k3db944fJjif845Lsyh9k8hGDwtOjq4CXn7VR13H1t4AKYQCEIQCEIQCEIQCEIQfJG0tsZivv634rlGgqR2r/wAbiv8A7Fb8VyiyUGyUBa5WUoNrahT+X4wsdpM2ISFE6/rit5sbILhUqDsg5pAEaa+IHmpepi2uFMNEENFuRLSfhJ8lSMBXdcTYxZTObu77+hgeEN/MoJ4Yslu7YwPBI4zHC30RHxjmkd2df1ZQWJruc65mCglM1ryBdumh5qu18SSTJk2EkzYCAPRb8TVJJvoo2boGqVAul3ARPnYLGLrCUxlzZqM8UEtiqo3KdNp+i3vcAHXPnr7l0D2N7J9rVOMqN7lPu0QRq/i7/Lp4noubsHd8TfrcL6fyHCMpYaixjQ1rabYA/wC0H4klA+hCEAhCEAhCEAhCEAhCEH//2Q=="/>
          <p:cNvSpPr>
            <a:spLocks noChangeAspect="1" noChangeArrowheads="1"/>
          </p:cNvSpPr>
          <p:nvPr/>
        </p:nvSpPr>
        <p:spPr bwMode="auto">
          <a:xfrm>
            <a:off x="63500" y="-1152525"/>
            <a:ext cx="1914525" cy="23907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80" name="AutoShape 16" descr="data:image/jpeg;base64,/9j/4AAQSkZJRgABAQAAAQABAAD/2wCEAAkGBhQSERQUExQVFRUWGBgXFxgXFhcYGRcUFxQVFxwYFhkYHSYfGhwjGhQUHy8gIycpLCwsGB8xNTAqNSYrLCkBCQoKBQUFDQUFDSkYEhgpKSkpKSkpKSkpKSkpKSkpKSkpKSkpKSkpKSkpKSkpKSkpKSkpKSkpKSkpKSkpKSkpKf/AABEIAPsAyQMBIgACEQEDEQH/xAAcAAACAgMBAQAAAAAAAAAAAAAABAUGAgMHAQj/xABFEAABAwIDBQUEBwUGBgMAAAABAAIRAyEEBTEGEkFRYRMicYGRB6GxwTJCUnOz0fAjJGLh8RQzNIKSoggWQ3KTslN0g//EABQBAQAAAAAAAAAAAAAAAAAAAAD/xAAUEQEAAAAAAAAAAAAAAAAAAAAA/9oADAMBAAIRAxEAPwDuKEIQCEIQCEIQCEIQCEIQCFhWrNaJcQBzKhcdtZTZZnePu/NBOoVAxO1dZ5IFh0MfBJOzSrPeqR4uQdMQqHgtpXNI/alxmIJt71O4Xapp+mPRBPoS+ExzKgljgfimEAhCEAhCEAhCEAhCEAhCEAhCEAhCEAhCEAlsdj20m7zvIcStWaZs2i0k3PALl203tGaKhaP2r9A1gm/KfylBYc3zvtHm8kaDg0fmobMMVuiA3ekT5i9+SrQ2t3XfvD6dMn6rBvlv3hFh4SSjMtoKg3TbcP0SDZ3pz5aoDH53VZeq07vKmJIHUrGnmArnXu8z/MrBuLFa3HU974D9aqCxGT7xO7vMg3HDjogl6zTRI3HbwdPE2Hin8LjTTIkndP8AETqqs7Bup6VN4RMG/PSOOqzpZu67XtO6QPhw/KUHRMszlzHiHgzpe6v+V7RteAH2PNcGwGNLCA6RBlp3f9pV1wGbyBNjyKDrwK9VQ2f2kDSKb7Dh08FbgZQeoQhAIQhAIQhAIQhAIQhAIQkc2zDsmSBJPuHM9EDrngCSYCom1XtYw+GLqdOalUawO609eaoG3m2+JfWNNlVwpjTdMSTwJHLSFQqzySXOJJ1J69UFpzraSpiC5znuc95gDk3kI5zw+Sh8xq/2Ydm0g1XD9o8XLQf+m08Op1OmmplGLHaCYaKbXOmDaBZ3UgkFaMbj6TQ7sgS52tR8Fx8LWQRLmnjbx1UllWbuY00pbuOmzpgE8QRdviop1TmZQ1BN4apuOBa4gcYGlveOq218zL6h70AdeIGuij6WKYB9byTVLM6YBhu6/nNrdSDfyhBtq4kTAPDUepTeFd3CdGcSWzfx+ai6mcwe61k/aIDjPOYHwWs53VeN0uJHKwHuCC2NqU3Dea4F1plpI8iCIKkKJLrNO7ESAffdUvDZ+GNjcnzIT2G2ugQAWnnM+uiDoGFLrBxvw6xxjgrnsznxEU6mh0M6H8lxzB56XRDpI63H8lbMszbe+n3XWvwKDsaFBbN5vvjs3GXAd08xy8Qp1AIQhAIQhBR9ntumPfUbcsbUe138BDyJvfd+HBXJuLadCuXY/IGsrPqUQGnfcXtBjeG8ZIjjrbin8j2tFI9nVIIAljjA7k8ZtaCP6oL+/MGjjwlaTm7Yt8VSqu2NLtS1ge42sAC241BF4W6vnJj6Oh4ER16oLPUzk8BHXVcx9oW0OLndY+WutDWgQOl1KYrO3NN7tPE8FXsRi3Pqb26HDUDeMEgxr0kIKvgcvqQ0uZrIPMTxi82m6wzHACZ7o4WESfPXxVnZRB3nSJgNhoEtgk6DTX3qv5nhIAcahtMd2ePG+qBXLsjfUp19zWGtA0mXbx9zQPNQ+KyitTB36bgB0T5zGtSpl1Nxgkb/AE1g++JUbVx76l3PcT1KBLdk2utow1tZPIfMoFA6jipLA4CG72tjKBTD5c54sFhXwLmG4VjynMmMDgPpEa9UvmDnPLiQBAggA3g316Sgr/ZFYGmeSlHOIbO5bQH9cVoGJALYuYv49ECW4eS8UvRoMeTJ3RE36JLEYBzevIjRAvTxDm6FTuzuemm7vEkQbE92fBQJpkcFjKDuWzWbNeGPYdDboeS6nQrBzQ4cQCvmLZHaPsH7riQwm5+yeZ6c19E7K4sVMO0gzFv6IJhCEIBCEIOP4POSKtTefvftHjw77rBYZploqu3hG66bEwQ46lvKeSo4zncxNbdtNWpabT2jlbMpqmoAHO4+eiBDL8S7B1ndqO8Q0MmwcwCJB8dQrCzOG12l0lvMaH1Cxx+FZWYKdbUHuVB9IHx58wdVQc2bWwdbdJtBDXD6L2xH6CCy4vGOaSCZGuth0/qo6vnIpAltImYu7Tn5/wBNVDUsycSTJk6TcTyUdXzF9xAB42v79OSB/EbR1HkydbwABEX1F0U6r3PYDaRMHSL3ChqGIgmWgypPL8yc2ZdbkRPDTnyQNYiiSxwBgaG17cuCiqOWN+sZ9wGuqmcRipBGpAiBMcdPRL0mB4l8NNg0aT4II+nTa038IH805/ag5u6DugcePgUvVpbrv2gNuCHZm0CGNjmRAJQeUKIBP2W6kcdICl6NM1R3SALAWHpCim5gezcCARpfXh6qPZiXA2J5oJOth6z3mjEmb8h5+RUXi6RY7diC208+qsuRZs3tR2h7uhPkb9QErtZlTWEVmPD6dTQzedTbkghaeYvbMaHUG4PkVubjQBLbfaZcjxEmxSK8KCRrNa7vMJjiDwKRfhyLnxWeEdEjg6yZxUGnTjWSD7o/XVAk0wu7+wrMy/DVaRP92Wx4O3vyXCAF2T2AMM4sxaKYnrL7eiDsSEIQCEIQfK+c5U416zmAFvaVDY8N911JZDiqjS3ekgaO8eErDN3inXqFpsXVAb3nfddIYDMnB0Aze1j6kIOjUMyFTuP3SSO6eIcOKic7w4xNAtI7zbtP2XD9EeaVbXdvNeQd4QZAmQInwlN9tBLpEPl+unByCgPplhLTZwsVqje4/oXUztTgQIqsMg2dHuPyUEK0CEG0ULg6iyxD91x87f0Wnt40stZJ1QNtxXU3TBrhz2zoYHh6KKceK3tqmyDPEkhxknzutdJsmAs8XU75PMz6pjA1CCSIFtUGmphXW5RqlphS72uaIaCR9aOR4BMVcjBpsIBDpM+BPyj3oE8ow2+HRExxteQbei04rGEsFN2jSY6E6hPYnItyj2gceo81BuCDwI3l5CybSPLogzpG8DVPPZuN/it5AwtLKO43ePGwEXt+gug+ybYxmOfVq4hhNFgDQ2S0OfykQYAF/EIKPkuS1sVXbRoML3u4DQDiXHgBzX0lsNsi3LsKKIO88neqPiN55AFv4REBSGT7O4fCNLcPRp0gdd1sE+J1PmVIoBCEIBCEIPl3MsWxz6sTLatSx0/vHJJuKEgtYBHCT71qr1yMTWj/AOWr+I5L1cRyQXXKsyFRsucQG6hpj+isdPdc2wERraTYzwXK8Fj3U3Bw8xzHJXfK8YHMljtOHkg1Y9gfQe0zbunoLiR5qgPnT9WV1q4iHuHB0n3GPiqa8kPPig0lkCeHzWdNw4r2o705LLC4R9R0U2PeeTWl3wQaXsXjSpr/AJRxcT2Dx4x8JWo7L4oH+4f7vzQR1UEwT+oW/DXFzE2Uzh9makOD2gTpMCD66aJKtszWbcbp8DogmcqdAJcYbA16TA+SnG49giI0sSFSaeExP2Hn36LA9sCZa8HqCgm9oM8ZvBrII4wBBHImfcq5iqQ3wG2BiOk+K8dVIN2+NkzTqU6jmh3KPHw5FBobg3aRJT1CiGhpm8mw6C3nqsaOJF2PcRu2DhqRyMqY2P2Zq47EBlLdO6C5znzugDTeidSQICCJxOBdVxfYUgXuLmsaBxc4CfeT6L6Z2WyIYPCUaAgljQHECN55u53mZ8oUDsP7MaOXuNVzjWxDvruaAGzruNvEybkzHK6uiAQhCAQhCAQhCD5DzMxiK331X8VyXctuau/eK/31X8Vy0goM2FT2Skg7w0i4HxVdaVLZNjd0meSCcqVN+rYGwHrzVfaykKs1t7dm7W2McST+SkxjCwk2vooHHEl7iRc38iJHuhBbK+ZZaBDKDTwlwcfM8fesBtWQ0U6UMGjW0mEEzpY/18VUAD4JrLczfQfvsIDogEgGJ1QWyll2McO0c8UouTVqmY6taIA8UvjKeO3d9hbUb9qi7fuOfEeijRtfVNnEQdZutuX592biRqYngOQQL188xTR3y8c95sfJYYfaeqDc7w5THqrLl2etc4vqODW8G2jzCUz3IKNYOqYbuuNy0WaRrwsL8rfFArQ2qI0HoQPkpo7RscG9wybHjFrEc1Q34Cq3Wm8f5T8QpHKsJVfDQ1+ukHn1QXKs+kR9EG32QYS1XJKFQAmmPFtj7lg6j2TQHESNQ21/HwMLZgaVTe3iRB0BtayCN/5BrV6rW4X9odCxzmtLALySYBF/G67lsFsa3L8NuEh1V/equGhPBo/hbp6niqXklXscXTqWERvGfqkQfQGV1kFB6hCEAhCEAhCEAhCEHyFmTP3iv97V/EclwE1mToxGI+9q/iOSoQYrbh3wVg4LwIHK+InyXc9mfZhg2tZWq0+1qPax3fPcb3G2a0WOn1pXCMNd7R1HxC7/ALC7RyGUqk6QJ6fJBba2XUyGt7JhGkbrYAA5REaKn+0D2c0sZRmi1lKuwEsIAa14OrHwOMWPA9JVuzjO6OFZv1qjaY4bxuf+1upPgCuT7We2V7iW4Nm4LjtagEkc2M0Hi6ddEHLMfl1Sg91OqxzHts5rhBH5jql2uTeZY2rWealZ7qjzq5xJPh0HQJLdQbalVPZfnTqQsSI4cFGFYkILdhdp2E98EdWxHopbDZ3SEm7h108lz6mYT1DMi0QIAQXfGOp1WhzLyPSOahTn9Wi4DdAi0GbjkohuP3YLSW8ekzyTRzRtXu1AL/WGoKC6Zfn4qxzAnn5Loux+1Adu0ah6Uyf/AEPyPEW1F+FYF24Yk+V/NWXAUXkWeZkFpnjGqD6BQoHZLPDXpRUtVYIf1/i/Pqp5AIQhAIQhAIQhB8h5v/iK/wB9V/FclqcSm84Z+8Yj76r+K5IhA1iC0nuyB1Mla6dDe0WmU/QeN0WiL+JNkGuidx3gfn/JWLMdralMMbTIDou7iL2jyvKhmNBbJ1n3WS2LdvDetIEeKBrGZu+r3nVHvcQd4vdJN+Zukq7xMtkeJlLhyN5BkXLGUEryeiAJXhK9LkIPF6EELyUG0IJWAK84oN7ap5qw5Xnu428mPj5qsBbqdSDCDsOy200GnU0dYHqLi/kuv03ggEXBEjwK+c9mKwLd1pHD0K7hsdmPaUAw/Sp90+HD4EeSCeQhCAQhCAQhCD5Mx7ScVWA1NerH/letlTIj2Zc1zS5v0mDUDmteYVt3FYh3EVq0Rz7VyMJmRa4RrwOt0EXC2tcssXTIe6dZKxa0oG6OhB0jhzWNFgB56SDx5heYaqW25/NbXD8kGuplze1LQ4gcJHMA9FZMH7PO2Dm0awfVAG60t3Gl3FpJJi28J0mFB5tTLX03EWLG+e53T8B6roXs8eTVom8uqDU/VDf5IKvT9kWZuMf2eOpqUwPXeTlH2I5i4wWUmdTVBH+0E+5fRQCAg4XR9gOKkb2IoAcYDyR4CBPqFJYj/h703MYdPr0uPi1+i7GhBxen/wAP9QAzi2GdW9k6LaX3pBvrHque7V7GV8vqhlYDvAlhaZDgDBj9cQvqpVzbbZBmYUAx3dew79N8TuuHxBFiPA8EHy0V4GprMQO1fu6bxA9SjB0d4kD80GoUoImyzrUzyI/Wqcq4VrYidPes6ru81zriJI5xoLaTzQbsmxIpPBJPDTlYrrmw+fgYqkLRWYWuv9cEbuvn6ri4xhLgbC/AAfDgr3sPTdUxVIC0PbHgHA/C6DvqEIQCEIQCEIQfJmZujE4i3/XrenavTOTYWk9x3tQCRJjTqkc6P7zifv634z1po1N0Eg9EE1SwYqHvACYuLjXj5SteJygtndtAOvHwPHVM7P094w4mYHdVqxeTSHEG8THDRBzSSIUjuhzRz5C/BbsflzgN6B5eK14Kqd4ACP16oJbMsMKmApVNOzfH+oQ4eRY3/Url7NC1+JojkD4b27M+EAqIy7LO1wuLo2ktFan4tu4Dzaz/AFKz+xrBd6q43IAA6afm71QdVQhCAQhCAS+OxrKVN1SoQ1rRJJIAAHUrXm2bU8NRfWrODWMEk/IDiTyXz5t57RqmYvLWg08O3Rk3dGhfw8tPGEELtLXo1a9Q4dgZRD3Qb94ucTJnXoOQ9PKOHFBoJAL3Cb6NB+aToaDekNEkDSXERPXQL2pVJN0GO4XG/WfD9SnMVVbDRAmBJ5dEtXrd0Aa8fy+aSqVblBMZfl1Pe3qj27ouZ46wLcZV29jL9/HOJE91zhyB5j1A81zJryYC7f7E8i3WVcSRZ0UmdQLvP+rdHkUHUUIQgEIQgEIQg+Rc7/xWI+/rfivSx0ATGeD96xP39b8V6XJG71lBuw2MLHSCVZsBndV5DQSQRO6eHh1VQ3k9ha5Y60kgW46j8iUF2GFD2EOImZjjPIhQWJYxrzFjPwv+SSpVgIdJJ48weq3YzEg95t5ubIJzZDPNzGUQ4jde/s3RwbU7vx3V1j2fZR2JrgaBxaD0n+RXCspeH16A0Jq0xP8A+jb+S+i9kxNN7ub3fEn5oJxCEIBLZhmNOhTNSq4Ma3Ukwsc0zSnh6T61Vwaxgkk/AcydAOK+cNsttK2ZVi50tpAxTpjQAc+bjqT8kDPtC21dmNeGFwoMMMbJhx+1HgonAZHvXfIbwHEkib9ExlOXAO3nRER0uFJub3oDoETI09ECtTKRu6w0cxChsW8QLRGg5xxJ4qSznHk2BB5+KgMTVJuUHm/ZYPbovWt5prD0O0dAGg/UDibgR1QPbMbO1MXiGUaY7zjc8GNGrj0AX07lWWsw9GnRpiGU2ho8uJ6kyT1Kq/s12KGBob7wO3qgF/8AA3hTHhqevgFckAhCEAhCEAhCEHyJn3+KxP39b8V6QT2ej96xP39b8V6ThBiSnAbbwMd3TnwShC9koHKR3rC0+9OHDuiIj5qNwzyHDxV3xeEDmBzeQt1QQ+zWFP8AbKINocPIwSPfC+jtmmgYdscSSfGVwPZ+aVcGo2869ZtHmuxU9rsPg6NR9d4aAZa3VzzA7rG6kyPAILeojNNq8Lh57SswEfVBl3oFxzPvavicW4tpnsaRsGN+kQftP+QgeKisPhLd68/qUFu232uo45hY1j3gXbHA840n1VFpZOKfeeIEaG3qpuvjezAAAtw8lBYzMXPdzHHr0vpwQbMPXL3fwjSPrWHw1TGYVu4QIHTl5rVgn6DQc9I1PvSOb5gLgcdf6IImrULnRqszhdN611ll9VgBc4eHjw/NYPxW86Sba+aD3EAukgW4fBdS9jOyAqTiqrZax/7OdC9vHwaT6xyXNctw9TEVKVFgJ3nBoHidfevqHJMpZhsPTos+ixoHieLj1Jk+aB5CEIBCEIBCEIBCEIPkbPT+9Yn7+t+K9R8qQ2hH75ifv634r1HoPYT78AS0O1lIBN08XAA5dUE1hcvY2jLu6Z8yDw9ys2T1YYGGC0Sd6L81R35g55g6TMRorJkmN3SLyIjn5IJXG4gNaQ7vTofszPFVfNqNetUdUqbzrwCeAAFo4DwVjxjN4frRP5vDhTDI+i3hwIn8vegquV4ANc4h2mkg3/ijh0vwU22l3SHGBOvMfHVP4bAtA3jqRN/kl8bb6MXtogVzNrQ0EcJBnp+ahGQQXEWAgRrvTPyKazapAEcdfJJ4ql2dKXuIc6C1g1IvLncgg01cc4CIEkCOgOk9VE1JedZ5rGpWiUzhMSGC0XF58eHp7yg1VHcBwWprJN/6qQwuHDt550BA9VlRwu/VDWNLpIaxo1c4mB5koOkexfZ0urOxDm92k3db944fJjif845Lsyh9k8hGDwtOjq4CXn7VR13H1t4AKYQCEIQCEIQCEIQCEIQfJG0tsZivv634rlGgqR2r/wAbiv8A7Fb8VyiyUGyUBa5WUoNrahT+X4wsdpM2ISFE6/rit5sbILhUqDsg5pAEaa+IHmpepi2uFMNEENFuRLSfhJ8lSMBXdcTYxZTObu77+hgeEN/MoJ4Yslu7YwPBI4zHC30RHxjmkd2df1ZQWJruc65mCglM1ryBdumh5qu18SSTJk2EkzYCAPRb8TVJJvoo2boGqVAul3ARPnYLGLrCUxlzZqM8UEtiqo3KdNp+i3vcAHXPnr7l0D2N7J9rVOMqN7lPu0QRq/i7/Lp4noubsHd8TfrcL6fyHCMpYaixjQ1rabYA/wC0H4klA+hCEAhCEAhCEAhCEAhCEH//2Q=="/>
          <p:cNvSpPr>
            <a:spLocks noChangeAspect="1" noChangeArrowheads="1"/>
          </p:cNvSpPr>
          <p:nvPr/>
        </p:nvSpPr>
        <p:spPr bwMode="auto">
          <a:xfrm>
            <a:off x="63500" y="-1152525"/>
            <a:ext cx="1914525" cy="23907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82" name="AutoShape 18" descr="data:image/jpeg;base64,/9j/4AAQSkZJRgABAQAAAQABAAD/2wCEAAkGBhQSERQUExQVFRUWGBgXFxgXFhcYGRcUFxQVFxwYFhkYHSYfGhwjGhQUHy8gIycpLCwsGB8xNTAqNSYrLCkBCQoKBQUFDQUFDSkYEhgpKSkpKSkpKSkpKSkpKSkpKSkpKSkpKSkpKSkpKSkpKSkpKSkpKSkpKSkpKSkpKSkpKf/AABEIAPsAyQMBIgACEQEDEQH/xAAcAAACAgMBAQAAAAAAAAAAAAAABAUGAgMHAQj/xABFEAABAwIDBQUEBwUGBgMAAAABAAIRAyEEBTEGEkFRYRMicYGRB6GxwTJCUnOz0fAjJGLh8RQzNIKSoggWQ3KTslN0g//EABQBAQAAAAAAAAAAAAAAAAAAAAD/xAAUEQEAAAAAAAAAAAAAAAAAAAAA/9oADAMBAAIRAxEAPwDuKEIQCEIQCEIQCEIQCEIQCFhWrNaJcQBzKhcdtZTZZnePu/NBOoVAxO1dZ5IFh0MfBJOzSrPeqR4uQdMQqHgtpXNI/alxmIJt71O4Xapp+mPRBPoS+ExzKgljgfimEAhCEAhCEAhCEAhCEAhCEAhCEAhCEAhCEAlsdj20m7zvIcStWaZs2i0k3PALl203tGaKhaP2r9A1gm/KfylBYc3zvtHm8kaDg0fmobMMVuiA3ekT5i9+SrQ2t3XfvD6dMn6rBvlv3hFh4SSjMtoKg3TbcP0SDZ3pz5aoDH53VZeq07vKmJIHUrGnmArnXu8z/MrBuLFa3HU974D9aqCxGT7xO7vMg3HDjogl6zTRI3HbwdPE2Hin8LjTTIkndP8AETqqs7Bup6VN4RMG/PSOOqzpZu67XtO6QPhw/KUHRMszlzHiHgzpe6v+V7RteAH2PNcGwGNLCA6RBlp3f9pV1wGbyBNjyKDrwK9VQ2f2kDSKb7Dh08FbgZQeoQhAIQhAIQhAIQhAIQhAIQkc2zDsmSBJPuHM9EDrngCSYCom1XtYw+GLqdOalUawO609eaoG3m2+JfWNNlVwpjTdMSTwJHLSFQqzySXOJJ1J69UFpzraSpiC5znuc95gDk3kI5zw+Sh8xq/2Ydm0g1XD9o8XLQf+m08Op1OmmplGLHaCYaKbXOmDaBZ3UgkFaMbj6TQ7sgS52tR8Fx8LWQRLmnjbx1UllWbuY00pbuOmzpgE8QRdviop1TmZQ1BN4apuOBa4gcYGlveOq218zL6h70AdeIGuij6WKYB9byTVLM6YBhu6/nNrdSDfyhBtq4kTAPDUepTeFd3CdGcSWzfx+ai6mcwe61k/aIDjPOYHwWs53VeN0uJHKwHuCC2NqU3Dea4F1plpI8iCIKkKJLrNO7ESAffdUvDZ+GNjcnzIT2G2ugQAWnnM+uiDoGFLrBxvw6xxjgrnsznxEU6mh0M6H8lxzB56XRDpI63H8lbMszbe+n3XWvwKDsaFBbN5vvjs3GXAd08xy8Qp1AIQhAIQhBR9ntumPfUbcsbUe138BDyJvfd+HBXJuLadCuXY/IGsrPqUQGnfcXtBjeG8ZIjjrbin8j2tFI9nVIIAljjA7k8ZtaCP6oL+/MGjjwlaTm7Yt8VSqu2NLtS1ge42sAC241BF4W6vnJj6Oh4ER16oLPUzk8BHXVcx9oW0OLndY+WutDWgQOl1KYrO3NN7tPE8FXsRi3Pqb26HDUDeMEgxr0kIKvgcvqQ0uZrIPMTxi82m6wzHACZ7o4WESfPXxVnZRB3nSJgNhoEtgk6DTX3qv5nhIAcahtMd2ePG+qBXLsjfUp19zWGtA0mXbx9zQPNQ+KyitTB36bgB0T5zGtSpl1Nxgkb/AE1g++JUbVx76l3PcT1KBLdk2utow1tZPIfMoFA6jipLA4CG72tjKBTD5c54sFhXwLmG4VjynMmMDgPpEa9UvmDnPLiQBAggA3g316Sgr/ZFYGmeSlHOIbO5bQH9cVoGJALYuYv49ECW4eS8UvRoMeTJ3RE36JLEYBzevIjRAvTxDm6FTuzuemm7vEkQbE92fBQJpkcFjKDuWzWbNeGPYdDboeS6nQrBzQ4cQCvmLZHaPsH7riQwm5+yeZ6c19E7K4sVMO0gzFv6IJhCEIBCEIOP4POSKtTefvftHjw77rBYZploqu3hG66bEwQ46lvKeSo4zncxNbdtNWpabT2jlbMpqmoAHO4+eiBDL8S7B1ndqO8Q0MmwcwCJB8dQrCzOG12l0lvMaH1Cxx+FZWYKdbUHuVB9IHx58wdVQc2bWwdbdJtBDXD6L2xH6CCy4vGOaSCZGuth0/qo6vnIpAltImYu7Tn5/wBNVDUsycSTJk6TcTyUdXzF9xAB42v79OSB/EbR1HkydbwABEX1F0U6r3PYDaRMHSL3ChqGIgmWgypPL8yc2ZdbkRPDTnyQNYiiSxwBgaG17cuCiqOWN+sZ9wGuqmcRipBGpAiBMcdPRL0mB4l8NNg0aT4II+nTa038IH805/ag5u6DugcePgUvVpbrv2gNuCHZm0CGNjmRAJQeUKIBP2W6kcdICl6NM1R3SALAWHpCim5gezcCARpfXh6qPZiXA2J5oJOth6z3mjEmb8h5+RUXi6RY7diC208+qsuRZs3tR2h7uhPkb9QErtZlTWEVmPD6dTQzedTbkghaeYvbMaHUG4PkVubjQBLbfaZcjxEmxSK8KCRrNa7vMJjiDwKRfhyLnxWeEdEjg6yZxUGnTjWSD7o/XVAk0wu7+wrMy/DVaRP92Wx4O3vyXCAF2T2AMM4sxaKYnrL7eiDsSEIQCEIQfK+c5U416zmAFvaVDY8N911JZDiqjS3ekgaO8eErDN3inXqFpsXVAb3nfddIYDMnB0Aze1j6kIOjUMyFTuP3SSO6eIcOKic7w4xNAtI7zbtP2XD9EeaVbXdvNeQd4QZAmQInwlN9tBLpEPl+unByCgPplhLTZwsVqje4/oXUztTgQIqsMg2dHuPyUEK0CEG0ULg6iyxD91x87f0Wnt40stZJ1QNtxXU3TBrhz2zoYHh6KKceK3tqmyDPEkhxknzutdJsmAs8XU75PMz6pjA1CCSIFtUGmphXW5RqlphS72uaIaCR9aOR4BMVcjBpsIBDpM+BPyj3oE8ow2+HRExxteQbei04rGEsFN2jSY6E6hPYnItyj2gceo81BuCDwI3l5CybSPLogzpG8DVPPZuN/it5AwtLKO43ePGwEXt+gug+ybYxmOfVq4hhNFgDQ2S0OfykQYAF/EIKPkuS1sVXbRoML3u4DQDiXHgBzX0lsNsi3LsKKIO88neqPiN55AFv4REBSGT7O4fCNLcPRp0gdd1sE+J1PmVIoBCEIBCEIPl3MsWxz6sTLatSx0/vHJJuKEgtYBHCT71qr1yMTWj/AOWr+I5L1cRyQXXKsyFRsucQG6hpj+isdPdc2wERraTYzwXK8Fj3U3Bw8xzHJXfK8YHMljtOHkg1Y9gfQe0zbunoLiR5qgPnT9WV1q4iHuHB0n3GPiqa8kPPig0lkCeHzWdNw4r2o705LLC4R9R0U2PeeTWl3wQaXsXjSpr/AJRxcT2Dx4x8JWo7L4oH+4f7vzQR1UEwT+oW/DXFzE2Uzh9makOD2gTpMCD66aJKtszWbcbp8DogmcqdAJcYbA16TA+SnG49giI0sSFSaeExP2Hn36LA9sCZa8HqCgm9oM8ZvBrII4wBBHImfcq5iqQ3wG2BiOk+K8dVIN2+NkzTqU6jmh3KPHw5FBobg3aRJT1CiGhpm8mw6C3nqsaOJF2PcRu2DhqRyMqY2P2Zq47EBlLdO6C5znzugDTeidSQICCJxOBdVxfYUgXuLmsaBxc4CfeT6L6Z2WyIYPCUaAgljQHECN55u53mZ8oUDsP7MaOXuNVzjWxDvruaAGzruNvEybkzHK6uiAQhCAQhCAQhCD5DzMxiK331X8VyXctuau/eK/31X8Vy0goM2FT2Skg7w0i4HxVdaVLZNjd0meSCcqVN+rYGwHrzVfaykKs1t7dm7W2McST+SkxjCwk2vooHHEl7iRc38iJHuhBbK+ZZaBDKDTwlwcfM8fesBtWQ0U6UMGjW0mEEzpY/18VUAD4JrLczfQfvsIDogEgGJ1QWyll2McO0c8UouTVqmY6taIA8UvjKeO3d9hbUb9qi7fuOfEeijRtfVNnEQdZutuX592biRqYngOQQL188xTR3y8c95sfJYYfaeqDc7w5THqrLl2etc4vqODW8G2jzCUz3IKNYOqYbuuNy0WaRrwsL8rfFArQ2qI0HoQPkpo7RscG9wybHjFrEc1Q34Cq3Wm8f5T8QpHKsJVfDQ1+ukHn1QXKs+kR9EG32QYS1XJKFQAmmPFtj7lg6j2TQHESNQ21/HwMLZgaVTe3iRB0BtayCN/5BrV6rW4X9odCxzmtLALySYBF/G67lsFsa3L8NuEh1V/equGhPBo/hbp6niqXklXscXTqWERvGfqkQfQGV1kFB6hCEAhCEAhCEAhCEHyFmTP3iv97V/EclwE1mToxGI+9q/iOSoQYrbh3wVg4LwIHK+InyXc9mfZhg2tZWq0+1qPax3fPcb3G2a0WOn1pXCMNd7R1HxC7/ALC7RyGUqk6QJ6fJBba2XUyGt7JhGkbrYAA5REaKn+0D2c0sZRmi1lKuwEsIAa14OrHwOMWPA9JVuzjO6OFZv1qjaY4bxuf+1upPgCuT7We2V7iW4Nm4LjtagEkc2M0Hi6ddEHLMfl1Sg91OqxzHts5rhBH5jql2uTeZY2rWealZ7qjzq5xJPh0HQJLdQbalVPZfnTqQsSI4cFGFYkILdhdp2E98EdWxHopbDZ3SEm7h108lz6mYT1DMi0QIAQXfGOp1WhzLyPSOahTn9Wi4DdAi0GbjkohuP3YLSW8ekzyTRzRtXu1AL/WGoKC6Zfn4qxzAnn5Loux+1Adu0ah6Uyf/AEPyPEW1F+FYF24Yk+V/NWXAUXkWeZkFpnjGqD6BQoHZLPDXpRUtVYIf1/i/Pqp5AIQhAIQhAIQhB8h5v/iK/wB9V/FclqcSm84Z+8Yj76r+K5IhA1iC0nuyB1Mla6dDe0WmU/QeN0WiL+JNkGuidx3gfn/JWLMdralMMbTIDou7iL2jyvKhmNBbJ1n3WS2LdvDetIEeKBrGZu+r3nVHvcQd4vdJN+Zukq7xMtkeJlLhyN5BkXLGUEryeiAJXhK9LkIPF6EELyUG0IJWAK84oN7ap5qw5Xnu428mPj5qsBbqdSDCDsOy200GnU0dYHqLi/kuv03ggEXBEjwK+c9mKwLd1pHD0K7hsdmPaUAw/Sp90+HD4EeSCeQhCAQhCAQhCD5Mx7ScVWA1NerH/letlTIj2Zc1zS5v0mDUDmteYVt3FYh3EVq0Rz7VyMJmRa4RrwOt0EXC2tcssXTIe6dZKxa0oG6OhB0jhzWNFgB56SDx5heYaqW25/NbXD8kGuplze1LQ4gcJHMA9FZMH7PO2Dm0awfVAG60t3Gl3FpJJi28J0mFB5tTLX03EWLG+e53T8B6roXs8eTVom8uqDU/VDf5IKvT9kWZuMf2eOpqUwPXeTlH2I5i4wWUmdTVBH+0E+5fRQCAg4XR9gOKkb2IoAcYDyR4CBPqFJYj/h703MYdPr0uPi1+i7GhBxen/wAP9QAzi2GdW9k6LaX3pBvrHque7V7GV8vqhlYDvAlhaZDgDBj9cQvqpVzbbZBmYUAx3dew79N8TuuHxBFiPA8EHy0V4GprMQO1fu6bxA9SjB0d4kD80GoUoImyzrUzyI/Wqcq4VrYidPes6ru81zriJI5xoLaTzQbsmxIpPBJPDTlYrrmw+fgYqkLRWYWuv9cEbuvn6ri4xhLgbC/AAfDgr3sPTdUxVIC0PbHgHA/C6DvqEIQCEIQCEIQfJmZujE4i3/XrenavTOTYWk9x3tQCRJjTqkc6P7zifv634z1po1N0Eg9EE1SwYqHvACYuLjXj5SteJygtndtAOvHwPHVM7P094w4mYHdVqxeTSHEG8THDRBzSSIUjuhzRz5C/BbsflzgN6B5eK14Kqd4ACP16oJbMsMKmApVNOzfH+oQ4eRY3/Url7NC1+JojkD4b27M+EAqIy7LO1wuLo2ktFan4tu4Dzaz/AFKz+xrBd6q43IAA6afm71QdVQhCAQhCAS+OxrKVN1SoQ1rRJJIAAHUrXm2bU8NRfWrODWMEk/IDiTyXz5t57RqmYvLWg08O3Rk3dGhfw8tPGEELtLXo1a9Q4dgZRD3Qb94ucTJnXoOQ9PKOHFBoJAL3Cb6NB+aToaDekNEkDSXERPXQL2pVJN0GO4XG/WfD9SnMVVbDRAmBJ5dEtXrd0Aa8fy+aSqVblBMZfl1Pe3qj27ouZ46wLcZV29jL9/HOJE91zhyB5j1A81zJryYC7f7E8i3WVcSRZ0UmdQLvP+rdHkUHUUIQgEIQgEIQg+Rc7/xWI+/rfivSx0ATGeD96xP39b8V6XJG71lBuw2MLHSCVZsBndV5DQSQRO6eHh1VQ3k9ha5Y60kgW46j8iUF2GFD2EOImZjjPIhQWJYxrzFjPwv+SSpVgIdJJ48weq3YzEg95t5ubIJzZDPNzGUQ4jde/s3RwbU7vx3V1j2fZR2JrgaBxaD0n+RXCspeH16A0Jq0xP8A+jb+S+i9kxNN7ub3fEn5oJxCEIBLZhmNOhTNSq4Ma3Ukwsc0zSnh6T61Vwaxgkk/AcydAOK+cNsttK2ZVi50tpAxTpjQAc+bjqT8kDPtC21dmNeGFwoMMMbJhx+1HgonAZHvXfIbwHEkib9ExlOXAO3nRER0uFJub3oDoETI09ECtTKRu6w0cxChsW8QLRGg5xxJ4qSznHk2BB5+KgMTVJuUHm/ZYPbovWt5prD0O0dAGg/UDibgR1QPbMbO1MXiGUaY7zjc8GNGrj0AX07lWWsw9GnRpiGU2ho8uJ6kyT1Kq/s12KGBob7wO3qgF/8AA3hTHhqevgFckAhCEAhCEAhCEHyJn3+KxP39b8V6QT2ej96xP39b8V6ThBiSnAbbwMd3TnwShC9koHKR3rC0+9OHDuiIj5qNwzyHDxV3xeEDmBzeQt1QQ+zWFP8AbKINocPIwSPfC+jtmmgYdscSSfGVwPZ+aVcGo2869ZtHmuxU9rsPg6NR9d4aAZa3VzzA7rG6kyPAILeojNNq8Lh57SswEfVBl3oFxzPvavicW4tpnsaRsGN+kQftP+QgeKisPhLd68/qUFu232uo45hY1j3gXbHA840n1VFpZOKfeeIEaG3qpuvjezAAAtw8lBYzMXPdzHHr0vpwQbMPXL3fwjSPrWHw1TGYVu4QIHTl5rVgn6DQc9I1PvSOb5gLgcdf6IImrULnRqszhdN611ll9VgBc4eHjw/NYPxW86Sba+aD3EAukgW4fBdS9jOyAqTiqrZax/7OdC9vHwaT6xyXNctw9TEVKVFgJ3nBoHidfevqHJMpZhsPTos+ixoHieLj1Jk+aB5CEIBCEIBCEIBCEIPkbPT+9Yn7+t+K9R8qQ2hH75ifv634r1HoPYT78AS0O1lIBN08XAA5dUE1hcvY2jLu6Z8yDw9ys2T1YYGGC0Sd6L81R35g55g6TMRorJkmN3SLyIjn5IJXG4gNaQ7vTofszPFVfNqNetUdUqbzrwCeAAFo4DwVjxjN4frRP5vDhTDI+i3hwIn8vegquV4ANc4h2mkg3/ijh0vwU22l3SHGBOvMfHVP4bAtA3jqRN/kl8bb6MXtogVzNrQ0EcJBnp+ahGQQXEWAgRrvTPyKazapAEcdfJJ4ql2dKXuIc6C1g1IvLncgg01cc4CIEkCOgOk9VE1JedZ5rGpWiUzhMSGC0XF58eHp7yg1VHcBwWprJN/6qQwuHDt550BA9VlRwu/VDWNLpIaxo1c4mB5koOkexfZ0urOxDm92k3db944fJjif845Lsyh9k8hGDwtOjq4CXn7VR13H1t4AKYQCEIQCEIQCEIQCEIQfJG0tsZivv634rlGgqR2r/wAbiv8A7Fb8VyiyUGyUBa5WUoNrahT+X4wsdpM2ISFE6/rit5sbILhUqDsg5pAEaa+IHmpepi2uFMNEENFuRLSfhJ8lSMBXdcTYxZTObu77+hgeEN/MoJ4Yslu7YwPBI4zHC30RHxjmkd2df1ZQWJruc65mCglM1ryBdumh5qu18SSTJk2EkzYCAPRb8TVJJvoo2boGqVAul3ARPnYLGLrCUxlzZqM8UEtiqo3KdNp+i3vcAHXPnr7l0D2N7J9rVOMqN7lPu0QRq/i7/Lp4noubsHd8TfrcL6fyHCMpYaixjQ1rabYA/wC0H4klA+hCEAhCEAhCEAhCEAhCEH//2Q=="/>
          <p:cNvSpPr>
            <a:spLocks noChangeAspect="1" noChangeArrowheads="1"/>
          </p:cNvSpPr>
          <p:nvPr/>
        </p:nvSpPr>
        <p:spPr bwMode="auto">
          <a:xfrm>
            <a:off x="63500" y="-1152525"/>
            <a:ext cx="1914525" cy="23907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84" name="AutoShape 20" descr="data:image/jpeg;base64,/9j/4AAQSkZJRgABAQAAAQABAAD/2wCEAAkGBhQSERQUExQVFRUWGBgXFxgXFhcYGRcUFxQVFxwYFhkYHSYfGhwjGhQUHy8gIycpLCwsGB8xNTAqNSYrLCkBCQoKBQUFDQUFDSkYEhgpKSkpKSkpKSkpKSkpKSkpKSkpKSkpKSkpKSkpKSkpKSkpKSkpKSkpKSkpKSkpKSkpKf/AABEIAPsAyQMBIgACEQEDEQH/xAAcAAACAgMBAQAAAAAAAAAAAAAABAUGAgMHAQj/xABFEAABAwIDBQUEBwUGBgMAAAABAAIRAyEEBTEGEkFRYRMicYGRB6GxwTJCUnOz0fAjJGLh8RQzNIKSoggWQ3KTslN0g//EABQBAQAAAAAAAAAAAAAAAAAAAAD/xAAUEQEAAAAAAAAAAAAAAAAAAAAA/9oADAMBAAIRAxEAPwDuKEIQCEIQCEIQCEIQCEIQCFhWrNaJcQBzKhcdtZTZZnePu/NBOoVAxO1dZ5IFh0MfBJOzSrPeqR4uQdMQqHgtpXNI/alxmIJt71O4Xapp+mPRBPoS+ExzKgljgfimEAhCEAhCEAhCEAhCEAhCEAhCEAhCEAhCEAlsdj20m7zvIcStWaZs2i0k3PALl203tGaKhaP2r9A1gm/KfylBYc3zvtHm8kaDg0fmobMMVuiA3ekT5i9+SrQ2t3XfvD6dMn6rBvlv3hFh4SSjMtoKg3TbcP0SDZ3pz5aoDH53VZeq07vKmJIHUrGnmArnXu8z/MrBuLFa3HU974D9aqCxGT7xO7vMg3HDjogl6zTRI3HbwdPE2Hin8LjTTIkndP8AETqqs7Bup6VN4RMG/PSOOqzpZu67XtO6QPhw/KUHRMszlzHiHgzpe6v+V7RteAH2PNcGwGNLCA6RBlp3f9pV1wGbyBNjyKDrwK9VQ2f2kDSKb7Dh08FbgZQeoQhAIQhAIQhAIQhAIQhAIQkc2zDsmSBJPuHM9EDrngCSYCom1XtYw+GLqdOalUawO609eaoG3m2+JfWNNlVwpjTdMSTwJHLSFQqzySXOJJ1J69UFpzraSpiC5znuc95gDk3kI5zw+Sh8xq/2Ydm0g1XD9o8XLQf+m08Op1OmmplGLHaCYaKbXOmDaBZ3UgkFaMbj6TQ7sgS52tR8Fx8LWQRLmnjbx1UllWbuY00pbuOmzpgE8QRdviop1TmZQ1BN4apuOBa4gcYGlveOq218zL6h70AdeIGuij6WKYB9byTVLM6YBhu6/nNrdSDfyhBtq4kTAPDUepTeFd3CdGcSWzfx+ai6mcwe61k/aIDjPOYHwWs53VeN0uJHKwHuCC2NqU3Dea4F1plpI8iCIKkKJLrNO7ESAffdUvDZ+GNjcnzIT2G2ugQAWnnM+uiDoGFLrBxvw6xxjgrnsznxEU6mh0M6H8lxzB56XRDpI63H8lbMszbe+n3XWvwKDsaFBbN5vvjs3GXAd08xy8Qp1AIQhAIQhBR9ntumPfUbcsbUe138BDyJvfd+HBXJuLadCuXY/IGsrPqUQGnfcXtBjeG8ZIjjrbin8j2tFI9nVIIAljjA7k8ZtaCP6oL+/MGjjwlaTm7Yt8VSqu2NLtS1ge42sAC241BF4W6vnJj6Oh4ER16oLPUzk8BHXVcx9oW0OLndY+WutDWgQOl1KYrO3NN7tPE8FXsRi3Pqb26HDUDeMEgxr0kIKvgcvqQ0uZrIPMTxi82m6wzHACZ7o4WESfPXxVnZRB3nSJgNhoEtgk6DTX3qv5nhIAcahtMd2ePG+qBXLsjfUp19zWGtA0mXbx9zQPNQ+KyitTB36bgB0T5zGtSpl1Nxgkb/AE1g++JUbVx76l3PcT1KBLdk2utow1tZPIfMoFA6jipLA4CG72tjKBTD5c54sFhXwLmG4VjynMmMDgPpEa9UvmDnPLiQBAggA3g316Sgr/ZFYGmeSlHOIbO5bQH9cVoGJALYuYv49ECW4eS8UvRoMeTJ3RE36JLEYBzevIjRAvTxDm6FTuzuemm7vEkQbE92fBQJpkcFjKDuWzWbNeGPYdDboeS6nQrBzQ4cQCvmLZHaPsH7riQwm5+yeZ6c19E7K4sVMO0gzFv6IJhCEIBCEIOP4POSKtTefvftHjw77rBYZploqu3hG66bEwQ46lvKeSo4zncxNbdtNWpabT2jlbMpqmoAHO4+eiBDL8S7B1ndqO8Q0MmwcwCJB8dQrCzOG12l0lvMaH1Cxx+FZWYKdbUHuVB9IHx58wdVQc2bWwdbdJtBDXD6L2xH6CCy4vGOaSCZGuth0/qo6vnIpAltImYu7Tn5/wBNVDUsycSTJk6TcTyUdXzF9xAB42v79OSB/EbR1HkydbwABEX1F0U6r3PYDaRMHSL3ChqGIgmWgypPL8yc2ZdbkRPDTnyQNYiiSxwBgaG17cuCiqOWN+sZ9wGuqmcRipBGpAiBMcdPRL0mB4l8NNg0aT4II+nTa038IH805/ag5u6DugcePgUvVpbrv2gNuCHZm0CGNjmRAJQeUKIBP2W6kcdICl6NM1R3SALAWHpCim5gezcCARpfXh6qPZiXA2J5oJOth6z3mjEmb8h5+RUXi6RY7diC208+qsuRZs3tR2h7uhPkb9QErtZlTWEVmPD6dTQzedTbkghaeYvbMaHUG4PkVubjQBLbfaZcjxEmxSK8KCRrNa7vMJjiDwKRfhyLnxWeEdEjg6yZxUGnTjWSD7o/XVAk0wu7+wrMy/DVaRP92Wx4O3vyXCAF2T2AMM4sxaKYnrL7eiDsSEIQCEIQfK+c5U416zmAFvaVDY8N911JZDiqjS3ekgaO8eErDN3inXqFpsXVAb3nfddIYDMnB0Aze1j6kIOjUMyFTuP3SSO6eIcOKic7w4xNAtI7zbtP2XD9EeaVbXdvNeQd4QZAmQInwlN9tBLpEPl+unByCgPplhLTZwsVqje4/oXUztTgQIqsMg2dHuPyUEK0CEG0ULg6iyxD91x87f0Wnt40stZJ1QNtxXU3TBrhz2zoYHh6KKceK3tqmyDPEkhxknzutdJsmAs8XU75PMz6pjA1CCSIFtUGmphXW5RqlphS72uaIaCR9aOR4BMVcjBpsIBDpM+BPyj3oE8ow2+HRExxteQbei04rGEsFN2jSY6E6hPYnItyj2gceo81BuCDwI3l5CybSPLogzpG8DVPPZuN/it5AwtLKO43ePGwEXt+gug+ybYxmOfVq4hhNFgDQ2S0OfykQYAF/EIKPkuS1sVXbRoML3u4DQDiXHgBzX0lsNsi3LsKKIO88neqPiN55AFv4REBSGT7O4fCNLcPRp0gdd1sE+J1PmVIoBCEIBCEIPl3MsWxz6sTLatSx0/vHJJuKEgtYBHCT71qr1yMTWj/AOWr+I5L1cRyQXXKsyFRsucQG6hpj+isdPdc2wERraTYzwXK8Fj3U3Bw8xzHJXfK8YHMljtOHkg1Y9gfQe0zbunoLiR5qgPnT9WV1q4iHuHB0n3GPiqa8kPPig0lkCeHzWdNw4r2o705LLC4R9R0U2PeeTWl3wQaXsXjSpr/AJRxcT2Dx4x8JWo7L4oH+4f7vzQR1UEwT+oW/DXFzE2Uzh9makOD2gTpMCD66aJKtszWbcbp8DogmcqdAJcYbA16TA+SnG49giI0sSFSaeExP2Hn36LA9sCZa8HqCgm9oM8ZvBrII4wBBHImfcq5iqQ3wG2BiOk+K8dVIN2+NkzTqU6jmh3KPHw5FBobg3aRJT1CiGhpm8mw6C3nqsaOJF2PcRu2DhqRyMqY2P2Zq47EBlLdO6C5znzugDTeidSQICCJxOBdVxfYUgXuLmsaBxc4CfeT6L6Z2WyIYPCUaAgljQHECN55u53mZ8oUDsP7MaOXuNVzjWxDvruaAGzruNvEybkzHK6uiAQhCAQhCAQhCD5DzMxiK331X8VyXctuau/eK/31X8Vy0goM2FT2Skg7w0i4HxVdaVLZNjd0meSCcqVN+rYGwHrzVfaykKs1t7dm7W2McST+SkxjCwk2vooHHEl7iRc38iJHuhBbK+ZZaBDKDTwlwcfM8fesBtWQ0U6UMGjW0mEEzpY/18VUAD4JrLczfQfvsIDogEgGJ1QWyll2McO0c8UouTVqmY6taIA8UvjKeO3d9hbUb9qi7fuOfEeijRtfVNnEQdZutuX592biRqYngOQQL188xTR3y8c95sfJYYfaeqDc7w5THqrLl2etc4vqODW8G2jzCUz3IKNYOqYbuuNy0WaRrwsL8rfFArQ2qI0HoQPkpo7RscG9wybHjFrEc1Q34Cq3Wm8f5T8QpHKsJVfDQ1+ukHn1QXKs+kR9EG32QYS1XJKFQAmmPFtj7lg6j2TQHESNQ21/HwMLZgaVTe3iRB0BtayCN/5BrV6rW4X9odCxzmtLALySYBF/G67lsFsa3L8NuEh1V/equGhPBo/hbp6niqXklXscXTqWERvGfqkQfQGV1kFB6hCEAhCEAhCEAhCEHyFmTP3iv97V/EclwE1mToxGI+9q/iOSoQYrbh3wVg4LwIHK+InyXc9mfZhg2tZWq0+1qPax3fPcb3G2a0WOn1pXCMNd7R1HxC7/ALC7RyGUqk6QJ6fJBba2XUyGt7JhGkbrYAA5REaKn+0D2c0sZRmi1lKuwEsIAa14OrHwOMWPA9JVuzjO6OFZv1qjaY4bxuf+1upPgCuT7We2V7iW4Nm4LjtagEkc2M0Hi6ddEHLMfl1Sg91OqxzHts5rhBH5jql2uTeZY2rWealZ7qjzq5xJPh0HQJLdQbalVPZfnTqQsSI4cFGFYkILdhdp2E98EdWxHopbDZ3SEm7h108lz6mYT1DMi0QIAQXfGOp1WhzLyPSOahTn9Wi4DdAi0GbjkohuP3YLSW8ekzyTRzRtXu1AL/WGoKC6Zfn4qxzAnn5Loux+1Adu0ah6Uyf/AEPyPEW1F+FYF24Yk+V/NWXAUXkWeZkFpnjGqD6BQoHZLPDXpRUtVYIf1/i/Pqp5AIQhAIQhAIQhB8h5v/iK/wB9V/FclqcSm84Z+8Yj76r+K5IhA1iC0nuyB1Mla6dDe0WmU/QeN0WiL+JNkGuidx3gfn/JWLMdralMMbTIDou7iL2jyvKhmNBbJ1n3WS2LdvDetIEeKBrGZu+r3nVHvcQd4vdJN+Zukq7xMtkeJlLhyN5BkXLGUEryeiAJXhK9LkIPF6EELyUG0IJWAK84oN7ap5qw5Xnu428mPj5qsBbqdSDCDsOy200GnU0dYHqLi/kuv03ggEXBEjwK+c9mKwLd1pHD0K7hsdmPaUAw/Sp90+HD4EeSCeQhCAQhCAQhCD5Mx7ScVWA1NerH/letlTIj2Zc1zS5v0mDUDmteYVt3FYh3EVq0Rz7VyMJmRa4RrwOt0EXC2tcssXTIe6dZKxa0oG6OhB0jhzWNFgB56SDx5heYaqW25/NbXD8kGuplze1LQ4gcJHMA9FZMH7PO2Dm0awfVAG60t3Gl3FpJJi28J0mFB5tTLX03EWLG+e53T8B6roXs8eTVom8uqDU/VDf5IKvT9kWZuMf2eOpqUwPXeTlH2I5i4wWUmdTVBH+0E+5fRQCAg4XR9gOKkb2IoAcYDyR4CBPqFJYj/h703MYdPr0uPi1+i7GhBxen/wAP9QAzi2GdW9k6LaX3pBvrHque7V7GV8vqhlYDvAlhaZDgDBj9cQvqpVzbbZBmYUAx3dew79N8TuuHxBFiPA8EHy0V4GprMQO1fu6bxA9SjB0d4kD80GoUoImyzrUzyI/Wqcq4VrYidPes6ru81zriJI5xoLaTzQbsmxIpPBJPDTlYrrmw+fgYqkLRWYWuv9cEbuvn6ri4xhLgbC/AAfDgr3sPTdUxVIC0PbHgHA/C6DvqEIQCEIQCEIQfJmZujE4i3/XrenavTOTYWk9x3tQCRJjTqkc6P7zifv634z1po1N0Eg9EE1SwYqHvACYuLjXj5SteJygtndtAOvHwPHVM7P094w4mYHdVqxeTSHEG8THDRBzSSIUjuhzRz5C/BbsflzgN6B5eK14Kqd4ACP16oJbMsMKmApVNOzfH+oQ4eRY3/Url7NC1+JojkD4b27M+EAqIy7LO1wuLo2ktFan4tu4Dzaz/AFKz+xrBd6q43IAA6afm71QdVQhCAQhCAS+OxrKVN1SoQ1rRJJIAAHUrXm2bU8NRfWrODWMEk/IDiTyXz5t57RqmYvLWg08O3Rk3dGhfw8tPGEELtLXo1a9Q4dgZRD3Qb94ucTJnXoOQ9PKOHFBoJAL3Cb6NB+aToaDekNEkDSXERPXQL2pVJN0GO4XG/WfD9SnMVVbDRAmBJ5dEtXrd0Aa8fy+aSqVblBMZfl1Pe3qj27ouZ46wLcZV29jL9/HOJE91zhyB5j1A81zJryYC7f7E8i3WVcSRZ0UmdQLvP+rdHkUHUUIQgEIQgEIQg+Rc7/xWI+/rfivSx0ATGeD96xP39b8V6XJG71lBuw2MLHSCVZsBndV5DQSQRO6eHh1VQ3k9ha5Y60kgW46j8iUF2GFD2EOImZjjPIhQWJYxrzFjPwv+SSpVgIdJJ48weq3YzEg95t5ubIJzZDPNzGUQ4jde/s3RwbU7vx3V1j2fZR2JrgaBxaD0n+RXCspeH16A0Jq0xP8A+jb+S+i9kxNN7ub3fEn5oJxCEIBLZhmNOhTNSq4Ma3Ukwsc0zSnh6T61Vwaxgkk/AcydAOK+cNsttK2ZVi50tpAxTpjQAc+bjqT8kDPtC21dmNeGFwoMMMbJhx+1HgonAZHvXfIbwHEkib9ExlOXAO3nRER0uFJub3oDoETI09ECtTKRu6w0cxChsW8QLRGg5xxJ4qSznHk2BB5+KgMTVJuUHm/ZYPbovWt5prD0O0dAGg/UDibgR1QPbMbO1MXiGUaY7zjc8GNGrj0AX07lWWsw9GnRpiGU2ho8uJ6kyT1Kq/s12KGBob7wO3qgF/8AA3hTHhqevgFckAhCEAhCEAhCEHyJn3+KxP39b8V6QT2ej96xP39b8V6ThBiSnAbbwMd3TnwShC9koHKR3rC0+9OHDuiIj5qNwzyHDxV3xeEDmBzeQt1QQ+zWFP8AbKINocPIwSPfC+jtmmgYdscSSfGVwPZ+aVcGo2869ZtHmuxU9rsPg6NR9d4aAZa3VzzA7rG6kyPAILeojNNq8Lh57SswEfVBl3oFxzPvavicW4tpnsaRsGN+kQftP+QgeKisPhLd68/qUFu232uo45hY1j3gXbHA840n1VFpZOKfeeIEaG3qpuvjezAAAtw8lBYzMXPdzHHr0vpwQbMPXL3fwjSPrWHw1TGYVu4QIHTl5rVgn6DQc9I1PvSOb5gLgcdf6IImrULnRqszhdN611ll9VgBc4eHjw/NYPxW86Sba+aD3EAukgW4fBdS9jOyAqTiqrZax/7OdC9vHwaT6xyXNctw9TEVKVFgJ3nBoHidfevqHJMpZhsPTos+ixoHieLj1Jk+aB5CEIBCEIBCEIBCEIPkbPT+9Yn7+t+K9R8qQ2hH75ifv634r1HoPYT78AS0O1lIBN08XAA5dUE1hcvY2jLu6Z8yDw9ys2T1YYGGC0Sd6L81R35g55g6TMRorJkmN3SLyIjn5IJXG4gNaQ7vTofszPFVfNqNetUdUqbzrwCeAAFo4DwVjxjN4frRP5vDhTDI+i3hwIn8vegquV4ANc4h2mkg3/ijh0vwU22l3SHGBOvMfHVP4bAtA3jqRN/kl8bb6MXtogVzNrQ0EcJBnp+ahGQQXEWAgRrvTPyKazapAEcdfJJ4ql2dKXuIc6C1g1IvLncgg01cc4CIEkCOgOk9VE1JedZ5rGpWiUzhMSGC0XF58eHp7yg1VHcBwWprJN/6qQwuHDt550BA9VlRwu/VDWNLpIaxo1c4mB5koOkexfZ0urOxDm92k3db944fJjif845Lsyh9k8hGDwtOjq4CXn7VR13H1t4AKYQCEIQCEIQCEIQCEIQfJG0tsZivv634rlGgqR2r/wAbiv8A7Fb8VyiyUGyUBa5WUoNrahT+X4wsdpM2ISFE6/rit5sbILhUqDsg5pAEaa+IHmpepi2uFMNEENFuRLSfhJ8lSMBXdcTYxZTObu77+hgeEN/MoJ4Yslu7YwPBI4zHC30RHxjmkd2df1ZQWJruc65mCglM1ryBdumh5qu18SSTJk2EkzYCAPRb8TVJJvoo2boGqVAul3ARPnYLGLrCUxlzZqM8UEtiqo3KdNp+i3vcAHXPnr7l0D2N7J9rVOMqN7lPu0QRq/i7/Lp4noubsHd8TfrcL6fyHCMpYaixjQ1rabYA/wC0H4klA+hCEAhCEAhCEAhCEAhCEH//2Q=="/>
          <p:cNvSpPr>
            <a:spLocks noChangeAspect="1" noChangeArrowheads="1"/>
          </p:cNvSpPr>
          <p:nvPr/>
        </p:nvSpPr>
        <p:spPr bwMode="auto">
          <a:xfrm>
            <a:off x="63500" y="-1152525"/>
            <a:ext cx="1914525" cy="23907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 name="Picture 14" descr="picture.bmp"/>
          <p:cNvPicPr>
            <a:picLocks noChangeAspect="1"/>
          </p:cNvPicPr>
          <p:nvPr/>
        </p:nvPicPr>
        <p:blipFill>
          <a:blip r:embed="rId2" cstate="print"/>
          <a:stretch>
            <a:fillRect/>
          </a:stretch>
        </p:blipFill>
        <p:spPr>
          <a:xfrm>
            <a:off x="4724400" y="2438400"/>
            <a:ext cx="3505200" cy="396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ox(in)">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box(in)">
                                      <p:cBhvr>
                                        <p:cTn id="12" dur="500"/>
                                        <p:tgtEl>
                                          <p:spTgt spid="3">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3" end="13"/>
                                            </p:txEl>
                                          </p:spTgt>
                                        </p:tgtEl>
                                        <p:attrNameLst>
                                          <p:attrName>style.visibility</p:attrName>
                                        </p:attrNameLst>
                                      </p:cBhvr>
                                      <p:to>
                                        <p:strVal val="visible"/>
                                      </p:to>
                                    </p:set>
                                    <p:animEffect transition="in" filter="box(in)">
                                      <p:cBhvr>
                                        <p:cTn id="1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solidFill>
              </a:rPr>
              <a:t>These formats differ in. . . </a:t>
            </a:r>
            <a:endParaRPr lang="en-US" dirty="0">
              <a:solidFill>
                <a:schemeClr val="accent1"/>
              </a:solidFill>
            </a:endParaRPr>
          </a:p>
        </p:txBody>
      </p:sp>
      <p:sp>
        <p:nvSpPr>
          <p:cNvPr id="3" name="Content Placeholder 2"/>
          <p:cNvSpPr>
            <a:spLocks noGrp="1"/>
          </p:cNvSpPr>
          <p:nvPr>
            <p:ph idx="1"/>
          </p:nvPr>
        </p:nvSpPr>
        <p:spPr/>
        <p:txBody>
          <a:bodyPr/>
          <a:lstStyle/>
          <a:p>
            <a:pPr>
              <a:buNone/>
            </a:pPr>
            <a:endParaRPr lang="en-US" dirty="0" smtClean="0"/>
          </a:p>
          <a:p>
            <a:r>
              <a:rPr lang="en-US" dirty="0" smtClean="0"/>
              <a:t>The way paragraphs are indented</a:t>
            </a:r>
          </a:p>
          <a:p>
            <a:endParaRPr lang="en-US" dirty="0" smtClean="0"/>
          </a:p>
          <a:p>
            <a:r>
              <a:rPr lang="en-US" dirty="0" smtClean="0"/>
              <a:t>The way letter parts are placed</a:t>
            </a:r>
          </a:p>
          <a:p>
            <a:endParaRPr lang="en-US" dirty="0" smtClean="0"/>
          </a:p>
          <a:p>
            <a:r>
              <a:rPr lang="en-US" dirty="0" smtClean="0"/>
              <a:t>And in some punctuation</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Block Format</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t>Block format is designed not only for quick and efficient preparation, </a:t>
            </a:r>
            <a:r>
              <a:rPr lang="en-US" smtClean="0"/>
              <a:t>but </a:t>
            </a:r>
            <a:r>
              <a:rPr lang="en-US" smtClean="0"/>
              <a:t>also for </a:t>
            </a:r>
            <a:r>
              <a:rPr lang="en-US" dirty="0" smtClean="0"/>
              <a:t>quick and easy reading. </a:t>
            </a:r>
          </a:p>
          <a:p>
            <a:endParaRPr lang="en-US" dirty="0" smtClean="0"/>
          </a:p>
          <a:p>
            <a:r>
              <a:rPr lang="en-US" dirty="0" smtClean="0"/>
              <a:t>According to block format, each letter part should be aligned to the left.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253536"/>
            <a:ext cx="3657600" cy="1143000"/>
          </a:xfrm>
        </p:spPr>
        <p:txBody>
          <a:bodyPr>
            <a:normAutofit fontScale="90000"/>
          </a:bodyPr>
          <a:lstStyle/>
          <a:p>
            <a:r>
              <a:rPr lang="en-US" dirty="0" smtClean="0">
                <a:solidFill>
                  <a:schemeClr val="accent3"/>
                </a:solidFill>
              </a:rPr>
              <a:t>Example of Block Format</a:t>
            </a:r>
            <a:endParaRPr lang="en-US" dirty="0">
              <a:solidFill>
                <a:schemeClr val="accent3"/>
              </a:solidFill>
            </a:endParaRPr>
          </a:p>
        </p:txBody>
      </p:sp>
      <p:sp>
        <p:nvSpPr>
          <p:cNvPr id="3" name="Content Placeholder 2"/>
          <p:cNvSpPr>
            <a:spLocks noGrp="1"/>
          </p:cNvSpPr>
          <p:nvPr>
            <p:ph idx="1"/>
          </p:nvPr>
        </p:nvSpPr>
        <p:spPr>
          <a:xfrm>
            <a:off x="5257800" y="1600200"/>
            <a:ext cx="3657600" cy="5029199"/>
          </a:xfrm>
        </p:spPr>
        <p:txBody>
          <a:bodyPr>
            <a:normAutofit/>
          </a:bodyPr>
          <a:lstStyle/>
          <a:p>
            <a:r>
              <a:rPr lang="en-US" sz="1800" dirty="0" smtClean="0"/>
              <a:t>The date and the inside address should be separated by 2 blank spaces.</a:t>
            </a:r>
          </a:p>
          <a:p>
            <a:endParaRPr lang="en-US" sz="1800" dirty="0" smtClean="0"/>
          </a:p>
          <a:p>
            <a:endParaRPr lang="en-US" sz="1800" dirty="0" smtClean="0"/>
          </a:p>
          <a:p>
            <a:r>
              <a:rPr lang="en-US" sz="1800" dirty="0" smtClean="0"/>
              <a:t>Every other component between the salutation and the complimentary close should receive 1 full blank space of separation.</a:t>
            </a:r>
          </a:p>
          <a:p>
            <a:pPr>
              <a:buNone/>
            </a:pPr>
            <a:r>
              <a:rPr lang="en-US" sz="1800" dirty="0" smtClean="0"/>
              <a:t> </a:t>
            </a:r>
          </a:p>
          <a:p>
            <a:endParaRPr lang="en-US" sz="1800" dirty="0" smtClean="0"/>
          </a:p>
          <a:p>
            <a:r>
              <a:rPr lang="en-US" sz="1800" dirty="0" smtClean="0"/>
              <a:t>Finally, there should be 3 spaces between the complimentary close and the signature block. </a:t>
            </a:r>
          </a:p>
        </p:txBody>
      </p:sp>
      <p:pic>
        <p:nvPicPr>
          <p:cNvPr id="1026" name="Picture 2" descr="http://virtualsylvia.tripod.com/virtualSylviaTripodCom-x/fullBlockF.gif"/>
          <p:cNvPicPr>
            <a:picLocks noChangeAspect="1" noChangeArrowheads="1"/>
          </p:cNvPicPr>
          <p:nvPr/>
        </p:nvPicPr>
        <p:blipFill>
          <a:blip r:embed="rId2" cstate="print"/>
          <a:srcRect/>
          <a:stretch>
            <a:fillRect/>
          </a:stretch>
        </p:blipFill>
        <p:spPr bwMode="auto">
          <a:xfrm>
            <a:off x="762000" y="381000"/>
            <a:ext cx="4448175" cy="601027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Modified Block Format</a:t>
            </a:r>
            <a:endParaRPr lang="en-US" dirty="0">
              <a:solidFill>
                <a:schemeClr val="accent1"/>
              </a:solidFill>
            </a:endParaRPr>
          </a:p>
        </p:txBody>
      </p:sp>
      <p:sp>
        <p:nvSpPr>
          <p:cNvPr id="3" name="Content Placeholder 2"/>
          <p:cNvSpPr>
            <a:spLocks noGrp="1"/>
          </p:cNvSpPr>
          <p:nvPr>
            <p:ph idx="1"/>
          </p:nvPr>
        </p:nvSpPr>
        <p:spPr/>
        <p:txBody>
          <a:bodyPr/>
          <a:lstStyle/>
          <a:p>
            <a:pPr>
              <a:buNone/>
            </a:pPr>
            <a:r>
              <a:rPr lang="en-US" dirty="0" smtClean="0"/>
              <a:t>	Modified block format is very similar to block format. Modified block format mixes preparation speed with traditional placement of some letter parts. This format also looks more balanced on the page than block format does. </a:t>
            </a:r>
          </a:p>
          <a:p>
            <a:pPr>
              <a:buNone/>
            </a:pPr>
            <a:endParaRPr lang="en-US" dirty="0" smtClean="0"/>
          </a:p>
          <a:p>
            <a:pPr>
              <a:buNone/>
            </a:pPr>
            <a:endParaRPr lang="en-US" dirty="0" smtClean="0"/>
          </a:p>
          <a:p>
            <a:pPr>
              <a:buNone/>
            </a:pPr>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solidFill>
              </a:rPr>
              <a:t>Example of Modified Block Format </a:t>
            </a:r>
            <a:endParaRPr lang="en-US" dirty="0">
              <a:solidFill>
                <a:schemeClr val="accent1"/>
              </a:solidFill>
            </a:endParaRPr>
          </a:p>
        </p:txBody>
      </p:sp>
      <p:sp>
        <p:nvSpPr>
          <p:cNvPr id="18442" name="AutoShape 10" descr="data:image/jpeg;base64,/9j/4AAQSkZJRgABAQAAAQABAAD/2wCEAAkGBhESERUUExQWEhUVFxYUFhYVFBgaFhUSGxQVGxcVGBcXHyYeFxwlHBkXIDshIycpLi0sGB4yNjAtNSYrLCkBCQoKDgwOGg8PGikfHyMuNS8qMiwvLDUsMik1NDA1LDUsLCo1NSwzMykuMSw1LDU1KTU1MCkxNTI2NSssLDUwMf/AABEIANMA7wMBIgACEQEDEQH/xAAbAAEAAgMBAQAAAAAAAAAAAAAAAwUBAgQGB//EADgQAAIBAwIFAwIEBQMEAwAAAAECEQADEiExBAUiQVEGEzJhcSNCgZEUFTNSYkOCoaKx0eEHFnL/xAAYAQEAAwEAAAAAAAAAAAAAAAAAAQIDBP/EACsRAQACAQEFBwQDAAAAAAAAAAABAhEDBBIhUWExQXGRocHwgdHh8RMiMv/aAAwDAQACEQMRAD8A+40pSgUpSgUpSgUpSgUpSgUpSgUpSgUpSgUpSgUpSgVrmPNLjQK87b5RcBEW7RA9788fO5dKrqhBUBxptMmDAoPRhhTIV5+7yziALCpjFkAmWjNhAgwIAwLiddW+I3Gj8Dx0p+IICw/Xq7ZSSDj0TH+3IgTGoejzHmmQqi4WzxS3izMrW4uQuQkk3CyE9IAgdP8A5ioOH5ZxQWPcxJue4ShmchNxIPbLUH6nQaCg9JkKA15q1wPGjH8XKFAMuurB2YnpQb9Cz2AOnnv5Hw99J9+57hOMaiBCwYGII7bkzvpJFBb0pSgUrS5dVRLEKBuSYA/U1kXR5Hn9PNBtStDfUaEiYnf8vn7fWjXVESQJMCe5OwFBvSo/fXyO/cdt/wBq2t3AwkEEHYjUEfeg2pSlApSlApSlApSlApSlApSlApSlBpdGh0B+h2P0O9ed4fkfEWrCpauC2wQhoPSLmAUFfw4jQflEanqJNelpQeZ/k/Fq5a3cGpEs1xi5QXb7BSSh/LcA+hH0qWxy7ig9p3ZbmEgguZhpBM4CTBnt8Y7yPQ0oPO8z5E9wXABbJfPqYnJslYBG6GGKyCN/gug3qa7yRnW0pIHttJYaykgmFKwCw6dIxBIGhirylB5296faAqrbWfdJZZVlL5QFAXVQCARKzAPaD1ct5U1u5mQo6SpgsdC+SoAQAioJAj5bkCAKuKUClKUHJzTgzdtsgx6hichIxOh07mJ/WqbieRcRJIu6nJUYFgyKxtbnKSIRjA7sPvV9xXFpbXJ2CqIkkwBJAEntqaW+LRmZQQSkBwDJUkAgHwYIP2I80FbzHk7XC0YYm0yDIEtkVZZY/mGo0P8AloSQRJxnA3biBYt6N3kymMaGJVidNO06gmR2WeOtuzKrAshhgDqD4I/UfuKw/MLYRrhZQizLToMSQ0n6EEfpQUrelWIIzXUEarOyKoO+5xlvMmrjlnCG3bCmCRJMfVid+51377966laRNZoFKUoFKUoFKViaDNKxNJoM0rGVMqDNKxNJoM0rE0mgzSsTSaDNKxNJoM0rE1maBSsTQGgzSlKCv54itZZWcIrQCWEiCwERI32371Vcn5faF0ul8XdC0QZl8BmTlBJFphMDc/arzmJT22zMKQVJAJPVpoBqTrsO9ed9iwqwOIcwxdjiz5ApBkroUyknsMiJFB2jkguF7ouyLsMpUdOJCQJyIZYRdsZk76QucsS1auzdxS4epmE6O5y76s2ZGX/5001q7PIQL3tvenEWwsFwxCIq4tELOobGTqVMQdbbhuQG3aa2tz5e3Bw0UIqACAfC+e/7hm5yAlw4usIfPY92QnuBMKVmNjt5k5TyL2CDmWhAmsk/MsWJZmMn/wA/QDm5dyoW3JF7PFmWCDo5VSQJaZgT33+lXHCcelycDOJgyCDIJGzAGJVhO0g+KDopUb8QoKgmCxxX6tizR+yk/pUlApSlArxHOeb3bXNE/EZbCWrRuJPR+JcupmR9Gw1r29VXMPTXD3muNcUsbtsWX6jrbDFgBGxkzNUvEzHB07NqU07TvxmJjHz6PHenvU3Eob/uE3nuXeHWyjtCobyPcAJg4qF8DsKuX9XXg3se0n8T7y2Yzb2dbRuZ5RlGI+MTNW1z0twze5Kf1TbLdTCGtrFsrB6CB3EVqfSfDe37eJjMXc/cf3fdAjP3JyyjSZ20rOK3iMZdd9fZr23pp8xHXx4d/N5Tg+e8TmAzEueO4q0B7h9tQvD5KhgS6A9tPNacj5/fS3wl2+73PeXi7zRcPwS2GAKRG4MDYf8AFes4b0hw1sqVUjC495Zdj+K6YMTJ107Gt+H9K8MgsgJpw6ulsFiQFcQ4M/KR5qIpfn84LW2rZ5iYivp0t94ee4f/AOQnNp3awfjba3AuhCzuqBGd0AkFgZWQRMVYcg43iG47ikvEDC3w5CIxNsEh5KyAROn7VYWvSfDLbe3izW3UKUa7cZVUagIGbog+IipeV+nrPDu72w2VwKrs1xnLBZx1cnyatFb5jMsdTV2bdtFK4mez069Jea4H1JxFo33cC7ZXjmsElz7iKzoqhFiMVJGk9zWeR+ouIIFpYu3rl/i4a65CJatXYiVBJ3AAFXq+j+FFw3MWLG4bxBuOUN2ZyKTiSDtppWT6S4bELiwh7lwMtx1dXuGXh1IIB8bVEVvzXtr7NMf59Onjz8Mq3h/V12+Ut2LSe8VutcFxyEX2rvtsqsqksS2xgab+K429SXk5i9jvcHDKqOx9q0SjtdMgakxAGmRivQXvSfDMiJgVFsFVKO6NixllLKQSGOpk60u+lOGYsSplxaBh209kzaKmekjyKbt+aI1tmiZ/rwmJ888O/l+1Z6t4niRf4O1ZfBbt0h4YqxxUtEgGFgH7mBtSx6uuMbdw2lHD3b54dGDn3csmUMyRGJK7TIFX/Fcqt3HtO4JayxdDJEMVKmQN9Cd65LXpfhlu+6EOQYuBm2AuGZcW5xDGTqB3q27bOYlnXV0f44revGI95/HkouH9Y8S9mxcFq1N/iDYQZtpBugsxjTVB571Jyv1lee5ZFy0iLduXrEq5JF20GLNBAGBxPeaurPpjh1S0gU42LhvWxk2lwljJM66s2h81qnpThhh0HouXbqyzEZ3QRckdwcjpUbt+a86uyzExuc/fHf4PL809bcQbXEBBbVlsHiLdxGZhgLgQwXUB21kESpr2nKnc2kNzHMqC2M4zHadarbPonhFDAISGttYIa47D2iQcBJ0AgRG1XHCcKLaKizCgKMmLGB5J1P61NItE5sz2jU0LViulGOPsmpSlauJx82QG2wY4gxrEkaiIH90xEazEa1WcBydMckaUb2yBGmNsjEa6kdIGvYRVvx3C+4hWYmOynSQYhgQQYjbv+tU1r0mubMzFusMs4mQLC2+uRqZBb6dtzQbcx9PC/nk8Z4/6a6QBHyHV9MpIyaN9K+7yRGS5dtXgqxubYFtVW2wkabYsTIkGF3Gh6bnpAgKEeetHYOqwxTOCQq6/L6fFYIjWW16PtqFGbdIZV0QRNpbcgBYmFBmO57Ggg5f6fRWB9xC1v23ZVRQoIt4LvqBiDBmRJ2rReFsDe8eu6XP4ZEv1tkSB0jEmG0HSGBlZq14TkIQv1FkuLi6sF10InJQDsWBmTttGunEenQ7KzXGJUggwk9IcJ+Xtmx+pOumlBXWuWWbFwFrzM1tjdjCT1IykAKpjRixC+VJ0irpueWR+cGMQYDGMgCuUA4yCN43Fa3+Sq7M7E5MhtmIHSYy7bmAJOwGkVi3yNFZmBbqdbhUuSMlLEfKYGRmB4FB2cJxqXASpOhxMqykGBoQwBG4qeoOE4YIsbyzMSdyWYk7fep6BSlKBSlKBSlKBSlKBSlKBSlKBSlKBSlKBSlKBSlKDn43jBaQuQxAjRRJ1IG361GnNbRE5BfIYgMIbEyDt1afepON4IXUKMWAMfEwdCDv+lcHEeluHfLINLLgxDQzDIsZO+pJ/f7UHVc5vaBQZT7jFFZdVzCklSw+JhTv3EbkU4Dm9q8oZDIYZAHRsZIDYnUAx3FQP6csm2ls54W8oGUSWBkkjfc/apeB5NbtTiW1ABkzoMoH/AFH/AIoNrPNrbKSThBYEOQp6XKMd9shE1J/MLe2a7gfNdyJA37jX7VyN6dska5HbUsZJzLZGdzJbX/I1rwvpmxbIK5AqcgctScMZJ3Onn/1QWqmazWAKzQKUpQKUpQKUpQKUpQKUpQKUpQKUpQKUpQKUpQKUpQKUpQKUpQKUpQKUpQYJrztz11w6i4Stwe22D/0+ki/7JLHOEGf9xEiSJAMeiYVTv6S4YgjFtWLmLt0S3u+7JhtYuSwGwJMbmQ1f1ZZCFirwBrosh/ZN0W/lGRt9XjUa6io7nrG0ptgpc/FYKn9PqY27bgavvDjTeQa639PWiytrABVlJJV5t4BmB/MElct4JHiML6asA2zDTbJKH3bmhIUa9XVoqjWYAoOd/V9rDNbd1x7gs9Kr/ULBQDkwg5ECDqO4Fb8X6rs27z2nDg27Yus3RAtkNDRlkdVx+O5UdxU59OcPjjiQM7dzR3BL2wotknKTGK6HTQVI/JLLPcdlya6gtvJYg2xMLiTC/JtgN6Cv4r1lYtuLbLcDEsCISVZTZlYylmi9bMLlIbTY118x5/bs3EtsrE3ASpGMEi5bTHVgZLXbY2jXeAY0u+l+HZsirFgGE+5cnqNslicpLTbtnLcYLBEVPd5FZZi7LLH82TSDNsyNekzbtmRB6F8UHEnrCwby2YfJoGy/L3LlsrGWRxe24JAIETMa108x9RWrK3S2R9lUdwAPixIBBYgEAgzrpFYX0zw4cXMTkMf9R4lXZ1JXKCc3ZpImWJrXivSvDXCSyGWDKxFy4GZWdWIYqwLaqInYCBA0oOC/6/4dZlLphQ+ipOJNwTGe0236tjAgnJZsbvqK2t5rJV8x7UaLDG7niq9W/wCG8zAGJ+lbcV6dsXDcLhj7qoj/AIlwZKhJQaNpBJ2iZM71hfTdgMzQxZsZZrtwnoLFSCWOJBd9RHyNBJ/OU6Ri+bI1xUKwxxiV1MBtdiexPaq/hvWllwpKXUD2xdQsE6la4iIBi5MszqB9+1d93kNlnVyDmpDK2b5KQhSAwM4wT07Ekkidahs+luGUKArQlv2lBuXCBbyDAatuGAIO4ga6UEV31bZVguNwsTjAC6XA+JtkloDaE7wQDBNSr6mtfxD2IcPbBJ0BBGCtpiSRowiQJMjepR6fsd1nYwzMQWW57gcgmC2fVlv9a2PI7U3DB/FZGuDN4YoAFGMwBAAIAgjcGg0tc/tvHth7kpbc4gdK3CQmUkR8W+2JmKzyXnicVbW5bVgjKGDNh3J6eliQw7jtPmQHCcgs2v6alN9nfYszRGUQGdiBsuRiKzyrkVnhhFoMohVg3HYQogaMxExAneAPAoLGlKUClKUClKUHLzDjPaQviWiNAQCZYDckDvUfEc6sWyVe4qsIkHtIYg/aFYz2g1pz5lFhyy5qIJBcppkNcl1Eb/pVSL3B3XuG6jJcILMJuSyC0oy6NIxYgDcwdN6C4u88sLBLgZDIaNqNfA/xOn0qJ/UVgbODMwQDGguEyY6R+G+p0kGuW3f4BzaWA5BJtSrnU4XCQzDzgZneB9K5rd3hGYq6FYZrSybxJAbiEJOnSCfe1k6HfaAuU53YOIFwHJsBEmW002+q67ajzW3Dc1tOYDaywgggyrMrbjyp+8E1RBOEyN4G5bFm5AILsHZrVtsoIJxKwJGhAOsGrDhb/CG50g5kO56Lm2RzJkQDJYeRJHkUElz1Jw4Kw4YMY01x+e43kshWBJntUr84QXTaOhAXU7S04qPJ0+w08iqOOAGOFssMXZSDd0dTGIG+ZLkwNRv4Ndacy4JiHaQ5UNqt0/01k9oMT23I7kaBapzaywtkOCLv9M6w+k6T9P3qC9z+yoHUD1YGNYORWT9iNQJIkaVycTd4RbQcKW/h5W2PxMslQNis6sYUa6gQZ2Nc6cXwIUlizf1Ga5i+hW4hclkAAMuuoAkCNhQXPEc5sWyFe4oLAED+4ExIjfUjbzUTc+syMWDAsUkEQGBI1J8kFZE6giq2/Z4W9dEqVZWW2jLkAwUtKQB0gFIO2wg7VHZPBB2QycWdy5LKFfNmKdIAUDIwNjOkmSQt7vPrCgHPfUQrEsMgsqAJOpG3bXas/wA9sBcjcUDTvO+22/8A7FVfEXuXqRlIIWB03tFLEY7aQxKx2iNIgWjch4cqRhof8mB795nX/mB4EBve51YUuGuKMIL79IIU6/oyn6Ag1oOd2vcVAZzzxIGhZSoI8n5AzEQDrUdz09ZYuXXMXMZBY6AKiwIiJxE9z9oFTLyWyCpCwUnE5N0yVLRroDiNPGmxNBCvqG1L5HAIxWW0yIOJgb/KQPMGJgxte57aS4LbEgkgElSFBZSyyT5AO23eKkbklgkkpqWLE5N8i2U76azttk39xnPE8ns3GydZOn5mExMaAwdzQapzzhyqsLikOGKka5BfkRHgkD9R5rFnndlnwyAYtigJH4n4aXCV8gBxvGv6VL/KrUAY6KGUdTaKxUkb+VX7QIilrlVpWyVYI8Fv7VXaYiFXT/EHfWg5+I9Q2F/Nl1FGjXAgEsWG4AH7zpT/AOycNOPuqW2xE5T1/lifyN+1b2+Q8OpkWxOWe7fPzqdftsK3t8lsLjigGMQASFEIUHSDHxJH2jwICAepOGxya6qiAZMiAcQJBHSZI0Ou/g1Lb5zaJuawLZCluxJHaN/FaryDhxsngDqeRERGunxG3ipRyiz1dA6yC2p3G0a6RJ2jc0Ac3skMQ4IQhWiTDFsQNP8AIEfcHxWq87sEAi4IMRv3UsO3gH9j4rW5yS0VuKBiLoxeCdVLMSoDSADm+wHy+1bXOSWGBDW1MwTv2BH6DU6d5M7mgw3PbAVWzGLTiYaDDKpjTywH61FZ9R2HuBFcNOWo2DLhKnwetd/tvpU93k1hkVGth1WSoaTBII767E1sOU2sssdZLbmJYgnSY3AMedd9aDlf1Lww1NwBcS2RBjEYakx0/NYnedKtFcHUa1Xj0/w+nRsAB1PIiNQZkHQGd5E713ogG1BHxPCrcXFwGUxIOxgyP+QKhflNkliUUl/kSPloBr50A/atuZcS9u2zooYqC0M2IgCTqAe30quT1KqZC+PaKkfHJ1IIQyGxG2YkRpQd1jk9lIwtqsbQoEaAf9gP2FankXDkz7SSTM46ySxJ/dmP+4+ag4f1Fbe8LQDSQYlWBlT1SpGgAxM/5Ctx6hs5MvVKsUPQfkDEfuVH+9P7hQTNyawQwNtIY5MMRDNESfJjT7UtcntKWIUdSlIgRiSWYAeGYknya5r/AKgTFGQFg7lCdRjipJJEEzpAHckVMOeWirt1Y28cjg0CQD3GsAgnx32oMryLhwI9pNAQOgaAmSP1OtZ/ktiMfbSIIjERB3EDtUB9S2McpYCJ1RpjBnOkdgrfqIpc9QWxgYeLillJRts7a6iMgT7ixp94oOluU2SpQouLEllxEEnckVpc5Hw7CGtIRroVECYnT64j9qhteprDYxn1Mqge08y2UGIkDpaT2jWrQGg47fJ7KkMttQQcgQuuWuv36m/c1i3yWwpJFtATJPSNSRB/caV3UoOQ8rtERgugC/EfEGQPtOtdKJFbUoFKUoFKUoFKUoFKUoFKUoFKUoFKUoFKUoNL1lWUqwDKRBBAII7gg71zPyfhzvZtnSNbanSAI28AD7AV2UoOS3ymwpyW1bB0Mi2oMjYyB2ra1wFtdcQTkXk6nMiJk6zj0/YRtXTSg5hyyzAHtpAJIGCwCwIYgRoSCR9ZNYucutlWXEKGgNiMcgAAAcYnpAH20rqpQczcvtEEMiEGJBRSDGgmRrA0+lG5bZICm2hCiFBRYUSDAEaCVXbwPFdNKDkt8qsLtatjY6W1GomDoO0n9zXUqxoKzSgUpSgUpSgUpSgUpSgUpSgUpSgUpSgUpSgUpSgUpSgUpSgUpSgUpSgUpSgUpSgUpSgUpSgUpSgUpSgUpSgw09qpOE54/wDqYtNw2R7Y/OrYsTLHckQo1gE6wYvKwEHigoeH9XW3aFVtDaU629GuE4gw8yIM6dq14j1SLburxAd0XEqT0Wlcs0uN8gI0/wCZr0GA8VgoPA/ag8yvq8sICqGb28JdCBldVGyhxJGQMaeJmalT1XkehQfgCkr7hZg5KjqidFEE7yDXofbHgftWtywrAggQdD9qDn5ZzFbyB10DDIAkTgScW0OzASPoa7K0Syo2AGgGgA0Gw/St6BSlKBSlKBSlKBSlKBSlKBSlKBSlKBSlKBSlKBSlKBSlKBXBxnNltsilWY3GKJiAZYKzHcjsrGdtK76pOI5XdPEIyhFt27d1bZkki9cx68Y2ABG/5jUxjvFnZ4oEdUKZgjIHEzoCfO2n1qVbynYg/Y9q8s3pS7ihJQ3B/DZgk4k2FuMGmNS11gSY+NdfprkD8Kjg4M2NpFIJ1W3aA6pGk3Dcbv8AP9KmYjHaLQ80T3CgklSquQNEZlyAY/aD30IneuheIU7MDPgjxP8A21rzvF8ovXTcdFFl7vDvbuKzAq9+ALT9M/DqGUAkECNNI+Xek3t3S0WioF3AayGIt27c9MQLVpR92bfep3Yx2i8Tm9suEJCu2ZRcgSyKYL9MwNt6xyjmZvr7gACMAU16ypmGYR0zoRqdDVHwfpi/btwDayTgxw1sy2l05F2PTsWwM/Q6Vach5J/Dm7t1G2FjcWrdlLaAz30Y/wC6kxWI4SLilKVQKUpQKUpQKUpQKUpQKUpQKUpQKUpQKUpQKUpQKUpQKTUd9CVIBIJBEjcabie9UHD8RxNtGKrcuz7xHu79LXPbA2IBATzM9jNB6OsTVF/HcQ9t8kZGDAAoh6lyIJgmRoJkSQGGhjWH+ZcWvSbLMAAAYJcn2iZLLCk5COkAdWlB6Os1R8p4nifdIuqcSszhiFYGIGp0IjvuDtsLygUpSgUpSgUpSgUpSgUpSgUpSgUpSgUpSgUpSgUpSgUpSgUpSgVjGlKBiKYilKBFZpSgUpSgUpSg/9k="/>
          <p:cNvSpPr>
            <a:spLocks noChangeAspect="1" noChangeArrowheads="1"/>
          </p:cNvSpPr>
          <p:nvPr/>
        </p:nvSpPr>
        <p:spPr bwMode="auto">
          <a:xfrm>
            <a:off x="63500" y="-973138"/>
            <a:ext cx="2276475" cy="20097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8446" name="AutoShape 14" descr="data:image/jpeg;base64,/9j/4AAQSkZJRgABAQAAAQABAAD/2wCEAAkGBhESERUUExQWEhUVFxYUFhYVFBgaFhUSGxQVGxcVGBcXHyYeFxwlHBkXIDshIycpLi0sGB4yNjAtNSYrLCkBCQoKDgwOGg8PGikfHyMuNS8qMiwvLDUsMik1NDA1LDUsLCo1NSwzMykuMSw1LDU1KTU1MCkxNTI2NSssLDUwMf/AABEIANMA7wMBIgACEQEDEQH/xAAbAAEAAgMBAQAAAAAAAAAAAAAAAwUBAgQGB//EADgQAAIBAwIFAwIEBQMEAwAAAAECEQADEiExBAUiQVEGEzJhcSNCgZEUFTNSYkOCoaKx0eEHFnL/xAAYAQEAAwEAAAAAAAAAAAAAAAAAAQIDBP/EACsRAQACAQEFBwQDAAAAAAAAAAABAhEDBBIhUWExQXGRocHwgdHh8RMiMv/aAAwDAQACEQMRAD8A+40pSgUpSgUpSgUpSgUpSgUpSgUpSgUpSgUpSgUpSgVrmPNLjQK87b5RcBEW7RA9788fO5dKrqhBUBxptMmDAoPRhhTIV5+7yziALCpjFkAmWjNhAgwIAwLiddW+I3Gj8Dx0p+IICw/Xq7ZSSDj0TH+3IgTGoejzHmmQqi4WzxS3izMrW4uQuQkk3CyE9IAgdP8A5ioOH5ZxQWPcxJue4ShmchNxIPbLUH6nQaCg9JkKA15q1wPGjH8XKFAMuurB2YnpQb9Cz2AOnnv5Hw99J9+57hOMaiBCwYGII7bkzvpJFBb0pSgUrS5dVRLEKBuSYA/U1kXR5Hn9PNBtStDfUaEiYnf8vn7fWjXVESQJMCe5OwFBvSo/fXyO/cdt/wBq2t3AwkEEHYjUEfeg2pSlApSlApSlApSlApSlApSlApSlBpdGh0B+h2P0O9ed4fkfEWrCpauC2wQhoPSLmAUFfw4jQflEanqJNelpQeZ/k/Fq5a3cGpEs1xi5QXb7BSSh/LcA+hH0qWxy7ig9p3ZbmEgguZhpBM4CTBnt8Y7yPQ0oPO8z5E9wXABbJfPqYnJslYBG6GGKyCN/gug3qa7yRnW0pIHttJYaykgmFKwCw6dIxBIGhirylB5296faAqrbWfdJZZVlL5QFAXVQCARKzAPaD1ct5U1u5mQo6SpgsdC+SoAQAioJAj5bkCAKuKUClKUHJzTgzdtsgx6hichIxOh07mJ/WqbieRcRJIu6nJUYFgyKxtbnKSIRjA7sPvV9xXFpbXJ2CqIkkwBJAEntqaW+LRmZQQSkBwDJUkAgHwYIP2I80FbzHk7XC0YYm0yDIEtkVZZY/mGo0P8AloSQRJxnA3biBYt6N3kymMaGJVidNO06gmR2WeOtuzKrAshhgDqD4I/UfuKw/MLYRrhZQizLToMSQ0n6EEfpQUrelWIIzXUEarOyKoO+5xlvMmrjlnCG3bCmCRJMfVid+51377966laRNZoFKUoFKUoFKViaDNKxNJoM0rGVMqDNKxNJoM0rE0mgzSsTSaDNKxNJoM0rE1maBSsTQGgzSlKCv54itZZWcIrQCWEiCwERI32371Vcn5faF0ul8XdC0QZl8BmTlBJFphMDc/arzmJT22zMKQVJAJPVpoBqTrsO9ed9iwqwOIcwxdjiz5ApBkroUyknsMiJFB2jkguF7ouyLsMpUdOJCQJyIZYRdsZk76QucsS1auzdxS4epmE6O5y76s2ZGX/5001q7PIQL3tvenEWwsFwxCIq4tELOobGTqVMQdbbhuQG3aa2tz5e3Bw0UIqACAfC+e/7hm5yAlw4usIfPY92QnuBMKVmNjt5k5TyL2CDmWhAmsk/MsWJZmMn/wA/QDm5dyoW3JF7PFmWCDo5VSQJaZgT33+lXHCcelycDOJgyCDIJGzAGJVhO0g+KDopUb8QoKgmCxxX6tizR+yk/pUlApSlArxHOeb3bXNE/EZbCWrRuJPR+JcupmR9Gw1r29VXMPTXD3muNcUsbtsWX6jrbDFgBGxkzNUvEzHB07NqU07TvxmJjHz6PHenvU3Eob/uE3nuXeHWyjtCobyPcAJg4qF8DsKuX9XXg3se0n8T7y2Yzb2dbRuZ5RlGI+MTNW1z0twze5Kf1TbLdTCGtrFsrB6CB3EVqfSfDe37eJjMXc/cf3fdAjP3JyyjSZ20rOK3iMZdd9fZr23pp8xHXx4d/N5Tg+e8TmAzEueO4q0B7h9tQvD5KhgS6A9tPNacj5/fS3wl2+73PeXi7zRcPwS2GAKRG4MDYf8AFes4b0hw1sqVUjC495Zdj+K6YMTJ107Gt+H9K8MgsgJpw6ulsFiQFcQ4M/KR5qIpfn84LW2rZ5iYivp0t94ee4f/AOQnNp3awfjba3AuhCzuqBGd0AkFgZWQRMVYcg43iG47ikvEDC3w5CIxNsEh5KyAROn7VYWvSfDLbe3izW3UKUa7cZVUagIGbog+IipeV+nrPDu72w2VwKrs1xnLBZx1cnyatFb5jMsdTV2bdtFK4mez069Jea4H1JxFo33cC7ZXjmsElz7iKzoqhFiMVJGk9zWeR+ouIIFpYu3rl/i4a65CJatXYiVBJ3AAFXq+j+FFw3MWLG4bxBuOUN2ZyKTiSDtppWT6S4bELiwh7lwMtx1dXuGXh1IIB8bVEVvzXtr7NMf59Onjz8Mq3h/V12+Ut2LSe8VutcFxyEX2rvtsqsqksS2xgab+K429SXk5i9jvcHDKqOx9q0SjtdMgakxAGmRivQXvSfDMiJgVFsFVKO6NixllLKQSGOpk60u+lOGYsSplxaBh209kzaKmekjyKbt+aI1tmiZ/rwmJ888O/l+1Z6t4niRf4O1ZfBbt0h4YqxxUtEgGFgH7mBtSx6uuMbdw2lHD3b54dGDn3csmUMyRGJK7TIFX/Fcqt3HtO4JayxdDJEMVKmQN9Cd65LXpfhlu+6EOQYuBm2AuGZcW5xDGTqB3q27bOYlnXV0f44revGI95/HkouH9Y8S9mxcFq1N/iDYQZtpBugsxjTVB571Jyv1lee5ZFy0iLduXrEq5JF20GLNBAGBxPeaurPpjh1S0gU42LhvWxk2lwljJM66s2h81qnpThhh0HouXbqyzEZ3QRckdwcjpUbt+a86uyzExuc/fHf4PL809bcQbXEBBbVlsHiLdxGZhgLgQwXUB21kESpr2nKnc2kNzHMqC2M4zHadarbPonhFDAISGttYIa47D2iQcBJ0AgRG1XHCcKLaKizCgKMmLGB5J1P61NItE5sz2jU0LViulGOPsmpSlauJx82QG2wY4gxrEkaiIH90xEazEa1WcBydMckaUb2yBGmNsjEa6kdIGvYRVvx3C+4hWYmOynSQYhgQQYjbv+tU1r0mubMzFusMs4mQLC2+uRqZBb6dtzQbcx9PC/nk8Z4/6a6QBHyHV9MpIyaN9K+7yRGS5dtXgqxubYFtVW2wkabYsTIkGF3Gh6bnpAgKEeetHYOqwxTOCQq6/L6fFYIjWW16PtqFGbdIZV0QRNpbcgBYmFBmO57Ggg5f6fRWB9xC1v23ZVRQoIt4LvqBiDBmRJ2rReFsDe8eu6XP4ZEv1tkSB0jEmG0HSGBlZq14TkIQv1FkuLi6sF10InJQDsWBmTttGunEenQ7KzXGJUggwk9IcJ+Xtmx+pOumlBXWuWWbFwFrzM1tjdjCT1IykAKpjRixC+VJ0irpueWR+cGMQYDGMgCuUA4yCN43Fa3+Sq7M7E5MhtmIHSYy7bmAJOwGkVi3yNFZmBbqdbhUuSMlLEfKYGRmB4FB2cJxqXASpOhxMqykGBoQwBG4qeoOE4YIsbyzMSdyWYk7fep6BSlKBSlKBSlKBSlKBSlKBSlKBSlKBSlKBSlKBSlKDn43jBaQuQxAjRRJ1IG361GnNbRE5BfIYgMIbEyDt1afepON4IXUKMWAMfEwdCDv+lcHEeluHfLINLLgxDQzDIsZO+pJ/f7UHVc5vaBQZT7jFFZdVzCklSw+JhTv3EbkU4Dm9q8oZDIYZAHRsZIDYnUAx3FQP6csm2ls54W8oGUSWBkkjfc/apeB5NbtTiW1ABkzoMoH/AFH/AIoNrPNrbKSThBYEOQp6XKMd9shE1J/MLe2a7gfNdyJA37jX7VyN6dska5HbUsZJzLZGdzJbX/I1rwvpmxbIK5AqcgctScMZJ3Onn/1QWqmazWAKzQKUpQKUpQKUpQKUpQKUpQKUpQKUpQKUpQKUpQKUpQKUpQKUpQKUpQKUpQYJrztz11w6i4Stwe22D/0+ki/7JLHOEGf9xEiSJAMeiYVTv6S4YgjFtWLmLt0S3u+7JhtYuSwGwJMbmQ1f1ZZCFirwBrosh/ZN0W/lGRt9XjUa6io7nrG0ptgpc/FYKn9PqY27bgavvDjTeQa639PWiytrABVlJJV5t4BmB/MElct4JHiML6asA2zDTbJKH3bmhIUa9XVoqjWYAoOd/V9rDNbd1x7gs9Kr/ULBQDkwg5ECDqO4Fb8X6rs27z2nDg27Yus3RAtkNDRlkdVx+O5UdxU59OcPjjiQM7dzR3BL2wotknKTGK6HTQVI/JLLPcdlya6gtvJYg2xMLiTC/JtgN6Cv4r1lYtuLbLcDEsCISVZTZlYylmi9bMLlIbTY118x5/bs3EtsrE3ASpGMEi5bTHVgZLXbY2jXeAY0u+l+HZsirFgGE+5cnqNslicpLTbtnLcYLBEVPd5FZZi7LLH82TSDNsyNekzbtmRB6F8UHEnrCwby2YfJoGy/L3LlsrGWRxe24JAIETMa108x9RWrK3S2R9lUdwAPixIBBYgEAgzrpFYX0zw4cXMTkMf9R4lXZ1JXKCc3ZpImWJrXivSvDXCSyGWDKxFy4GZWdWIYqwLaqInYCBA0oOC/6/4dZlLphQ+ipOJNwTGe0236tjAgnJZsbvqK2t5rJV8x7UaLDG7niq9W/wCG8zAGJ+lbcV6dsXDcLhj7qoj/AIlwZKhJQaNpBJ2iZM71hfTdgMzQxZsZZrtwnoLFSCWOJBd9RHyNBJ/OU6Ri+bI1xUKwxxiV1MBtdiexPaq/hvWllwpKXUD2xdQsE6la4iIBi5MszqB9+1d93kNlnVyDmpDK2b5KQhSAwM4wT07Ekkidahs+luGUKArQlv2lBuXCBbyDAatuGAIO4ga6UEV31bZVguNwsTjAC6XA+JtkloDaE7wQDBNSr6mtfxD2IcPbBJ0BBGCtpiSRowiQJMjepR6fsd1nYwzMQWW57gcgmC2fVlv9a2PI7U3DB/FZGuDN4YoAFGMwBAAIAgjcGg0tc/tvHth7kpbc4gdK3CQmUkR8W+2JmKzyXnicVbW5bVgjKGDNh3J6eliQw7jtPmQHCcgs2v6alN9nfYszRGUQGdiBsuRiKzyrkVnhhFoMohVg3HYQogaMxExAneAPAoLGlKUClKUClKUHLzDjPaQviWiNAQCZYDckDvUfEc6sWyVe4qsIkHtIYg/aFYz2g1pz5lFhyy5qIJBcppkNcl1Eb/pVSL3B3XuG6jJcILMJuSyC0oy6NIxYgDcwdN6C4u88sLBLgZDIaNqNfA/xOn0qJ/UVgbODMwQDGguEyY6R+G+p0kGuW3f4BzaWA5BJtSrnU4XCQzDzgZneB9K5rd3hGYq6FYZrSybxJAbiEJOnSCfe1k6HfaAuU53YOIFwHJsBEmW002+q67ajzW3Dc1tOYDaywgggyrMrbjyp+8E1RBOEyN4G5bFm5AILsHZrVtsoIJxKwJGhAOsGrDhb/CG50g5kO56Lm2RzJkQDJYeRJHkUElz1Jw4Kw4YMY01x+e43kshWBJntUr84QXTaOhAXU7S04qPJ0+w08iqOOAGOFssMXZSDd0dTGIG+ZLkwNRv4Ndacy4JiHaQ5UNqt0/01k9oMT23I7kaBapzaywtkOCLv9M6w+k6T9P3qC9z+yoHUD1YGNYORWT9iNQJIkaVycTd4RbQcKW/h5W2PxMslQNis6sYUa6gQZ2Nc6cXwIUlizf1Ga5i+hW4hclkAAMuuoAkCNhQXPEc5sWyFe4oLAED+4ExIjfUjbzUTc+syMWDAsUkEQGBI1J8kFZE6giq2/Z4W9dEqVZWW2jLkAwUtKQB0gFIO2wg7VHZPBB2QycWdy5LKFfNmKdIAUDIwNjOkmSQt7vPrCgHPfUQrEsMgsqAJOpG3bXas/wA9sBcjcUDTvO+22/8A7FVfEXuXqRlIIWB03tFLEY7aQxKx2iNIgWjch4cqRhof8mB795nX/mB4EBve51YUuGuKMIL79IIU6/oyn6Ag1oOd2vcVAZzzxIGhZSoI8n5AzEQDrUdz09ZYuXXMXMZBY6AKiwIiJxE9z9oFTLyWyCpCwUnE5N0yVLRroDiNPGmxNBCvqG1L5HAIxWW0yIOJgb/KQPMGJgxte57aS4LbEgkgElSFBZSyyT5AO23eKkbklgkkpqWLE5N8i2U76azttk39xnPE8ns3GydZOn5mExMaAwdzQapzzhyqsLikOGKka5BfkRHgkD9R5rFnndlnwyAYtigJH4n4aXCV8gBxvGv6VL/KrUAY6KGUdTaKxUkb+VX7QIilrlVpWyVYI8Fv7VXaYiFXT/EHfWg5+I9Q2F/Nl1FGjXAgEsWG4AH7zpT/AOycNOPuqW2xE5T1/lifyN+1b2+Q8OpkWxOWe7fPzqdftsK3t8lsLjigGMQASFEIUHSDHxJH2jwICAepOGxya6qiAZMiAcQJBHSZI0Ou/g1Lb5zaJuawLZCluxJHaN/FaryDhxsngDqeRERGunxG3ipRyiz1dA6yC2p3G0a6RJ2jc0Ac3skMQ4IQhWiTDFsQNP8AIEfcHxWq87sEAi4IMRv3UsO3gH9j4rW5yS0VuKBiLoxeCdVLMSoDSADm+wHy+1bXOSWGBDW1MwTv2BH6DU6d5M7mgw3PbAVWzGLTiYaDDKpjTywH61FZ9R2HuBFcNOWo2DLhKnwetd/tvpU93k1hkVGth1WSoaTBII767E1sOU2sssdZLbmJYgnSY3AMedd9aDlf1Lww1NwBcS2RBjEYakx0/NYnedKtFcHUa1Xj0/w+nRsAB1PIiNQZkHQGd5E713ogG1BHxPCrcXFwGUxIOxgyP+QKhflNkliUUl/kSPloBr50A/atuZcS9u2zooYqC0M2IgCTqAe30quT1KqZC+PaKkfHJ1IIQyGxG2YkRpQd1jk9lIwtqsbQoEaAf9gP2FankXDkz7SSTM46ySxJ/dmP+4+ag4f1Fbe8LQDSQYlWBlT1SpGgAxM/5Ctx6hs5MvVKsUPQfkDEfuVH+9P7hQTNyawQwNtIY5MMRDNESfJjT7UtcntKWIUdSlIgRiSWYAeGYknya5r/AKgTFGQFg7lCdRjipJJEEzpAHckVMOeWirt1Y28cjg0CQD3GsAgnx32oMryLhwI9pNAQOgaAmSP1OtZ/ktiMfbSIIjERB3EDtUB9S2McpYCJ1RpjBnOkdgrfqIpc9QWxgYeLillJRts7a6iMgT7ixp94oOluU2SpQouLEllxEEnckVpc5Hw7CGtIRroVECYnT64j9qhteprDYxn1Mqge08y2UGIkDpaT2jWrQGg47fJ7KkMttQQcgQuuWuv36m/c1i3yWwpJFtATJPSNSRB/caV3UoOQ8rtERgugC/EfEGQPtOtdKJFbUoFKUoFKUoFKUoFKUoFKUoFKUoFKUoFKUoNL1lWUqwDKRBBAII7gg71zPyfhzvZtnSNbanSAI28AD7AV2UoOS3ymwpyW1bB0Mi2oMjYyB2ra1wFtdcQTkXk6nMiJk6zj0/YRtXTSg5hyyzAHtpAJIGCwCwIYgRoSCR9ZNYucutlWXEKGgNiMcgAAAcYnpAH20rqpQczcvtEEMiEGJBRSDGgmRrA0+lG5bZICm2hCiFBRYUSDAEaCVXbwPFdNKDkt8qsLtatjY6W1GomDoO0n9zXUqxoKzSgUpSgUpSgUpSgUpSgUpSgUpSgUpSgUpSgUpSgUpSgUpSgUpSgUpSgUpSgUpSgUpSgUpSgUpSgUpSgUpSgw09qpOE54/wDqYtNw2R7Y/OrYsTLHckQo1gE6wYvKwEHigoeH9XW3aFVtDaU629GuE4gw8yIM6dq14j1SLburxAd0XEqT0Wlcs0uN8gI0/wCZr0GA8VgoPA/ag8yvq8sICqGb28JdCBldVGyhxJGQMaeJmalT1XkehQfgCkr7hZg5KjqidFEE7yDXofbHgftWtywrAggQdD9qDn5ZzFbyB10DDIAkTgScW0OzASPoa7K0Syo2AGgGgA0Gw/St6BSlKBSlKBSlKBSlKBSlKBSlKBSlKBSlKBSlKBSlKBSlKBXBxnNltsilWY3GKJiAZYKzHcjsrGdtK76pOI5XdPEIyhFt27d1bZkki9cx68Y2ABG/5jUxjvFnZ4oEdUKZgjIHEzoCfO2n1qVbynYg/Y9q8s3pS7ihJQ3B/DZgk4k2FuMGmNS11gSY+NdfprkD8Kjg4M2NpFIJ1W3aA6pGk3Dcbv8AP9KmYjHaLQ80T3CgklSquQNEZlyAY/aD30IneuheIU7MDPgjxP8A21rzvF8ovXTcdFFl7vDvbuKzAq9+ALT9M/DqGUAkECNNI+Xek3t3S0WioF3AayGIt27c9MQLVpR92bfep3Yx2i8Tm9suEJCu2ZRcgSyKYL9MwNt6xyjmZvr7gACMAU16ypmGYR0zoRqdDVHwfpi/btwDayTgxw1sy2l05F2PTsWwM/Q6Vach5J/Dm7t1G2FjcWrdlLaAz30Y/wC6kxWI4SLilKVQKUpQKUpQKUpQKUpQKUpQKUpQKUpQKUpQKUpQKUpQKTUd9CVIBIJBEjcabie9UHD8RxNtGKrcuz7xHu79LXPbA2IBATzM9jNB6OsTVF/HcQ9t8kZGDAAoh6lyIJgmRoJkSQGGhjWH+ZcWvSbLMAAAYJcn2iZLLCk5COkAdWlB6Os1R8p4nifdIuqcSszhiFYGIGp0IjvuDtsLygUpSgUpSgUpSgUpSgUpSgUpSgUpSgUpSgUpSgUpSgUpSgUpSgVjGlKBiKYilKBFZpSgUpSgUpSg/9k="/>
          <p:cNvSpPr>
            <a:spLocks noChangeAspect="1" noChangeArrowheads="1"/>
          </p:cNvSpPr>
          <p:nvPr/>
        </p:nvSpPr>
        <p:spPr bwMode="auto">
          <a:xfrm>
            <a:off x="63500" y="-973138"/>
            <a:ext cx="2276475" cy="20097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8450" name="AutoShape 18" descr="data:image/jpeg;base64,/9j/4AAQSkZJRgABAQAAAQABAAD/2wCEAAkGBhESERUUExQWEhUVFxYUFhYVFBgaFhUSGxQVGxcVGBcXHyYeFxwlHBkXIDshIycpLi0sGB4yNjAtNSYrLCkBCQoKDgwOGg8PGikfHyMuNS8qMiwvLDUsMik1NDA1LDUsLCo1NSwzMykuMSw1LDU1KTU1MCkxNTI2NSssLDUwMf/AABEIANMA7wMBIgACEQEDEQH/xAAbAAEAAgMBAQAAAAAAAAAAAAAAAwUBAgQGB//EADgQAAIBAwIFAwIEBQMEAwAAAAECEQADEiExBAUiQVEGEzJhcSNCgZEUFTNSYkOCoaKx0eEHFnL/xAAYAQEAAwEAAAAAAAAAAAAAAAAAAQIDBP/EACsRAQACAQEFBwQDAAAAAAAAAAABAhEDBBIhUWExQXGRocHwgdHh8RMiMv/aAAwDAQACEQMRAD8A+40pSgUpSgUpSgUpSgUpSgUpSgUpSgUpSgUpSgUpSgVrmPNLjQK87b5RcBEW7RA9788fO5dKrqhBUBxptMmDAoPRhhTIV5+7yziALCpjFkAmWjNhAgwIAwLiddW+I3Gj8Dx0p+IICw/Xq7ZSSDj0TH+3IgTGoejzHmmQqi4WzxS3izMrW4uQuQkk3CyE9IAgdP8A5ioOH5ZxQWPcxJue4ShmchNxIPbLUH6nQaCg9JkKA15q1wPGjH8XKFAMuurB2YnpQb9Cz2AOnnv5Hw99J9+57hOMaiBCwYGII7bkzvpJFBb0pSgUrS5dVRLEKBuSYA/U1kXR5Hn9PNBtStDfUaEiYnf8vn7fWjXVESQJMCe5OwFBvSo/fXyO/cdt/wBq2t3AwkEEHYjUEfeg2pSlApSlApSlApSlApSlApSlApSlBpdGh0B+h2P0O9ed4fkfEWrCpauC2wQhoPSLmAUFfw4jQflEanqJNelpQeZ/k/Fq5a3cGpEs1xi5QXb7BSSh/LcA+hH0qWxy7ig9p3ZbmEgguZhpBM4CTBnt8Y7yPQ0oPO8z5E9wXABbJfPqYnJslYBG6GGKyCN/gug3qa7yRnW0pIHttJYaykgmFKwCw6dIxBIGhirylB5296faAqrbWfdJZZVlL5QFAXVQCARKzAPaD1ct5U1u5mQo6SpgsdC+SoAQAioJAj5bkCAKuKUClKUHJzTgzdtsgx6hichIxOh07mJ/WqbieRcRJIu6nJUYFgyKxtbnKSIRjA7sPvV9xXFpbXJ2CqIkkwBJAEntqaW+LRmZQQSkBwDJUkAgHwYIP2I80FbzHk7XC0YYm0yDIEtkVZZY/mGo0P8AloSQRJxnA3biBYt6N3kymMaGJVidNO06gmR2WeOtuzKrAshhgDqD4I/UfuKw/MLYRrhZQizLToMSQ0n6EEfpQUrelWIIzXUEarOyKoO+5xlvMmrjlnCG3bCmCRJMfVid+51377966laRNZoFKUoFKUoFKViaDNKxNJoM0rGVMqDNKxNJoM0rE0mgzSsTSaDNKxNJoM0rE1maBSsTQGgzSlKCv54itZZWcIrQCWEiCwERI32371Vcn5faF0ul8XdC0QZl8BmTlBJFphMDc/arzmJT22zMKQVJAJPVpoBqTrsO9ed9iwqwOIcwxdjiz5ApBkroUyknsMiJFB2jkguF7ouyLsMpUdOJCQJyIZYRdsZk76QucsS1auzdxS4epmE6O5y76s2ZGX/5001q7PIQL3tvenEWwsFwxCIq4tELOobGTqVMQdbbhuQG3aa2tz5e3Bw0UIqACAfC+e/7hm5yAlw4usIfPY92QnuBMKVmNjt5k5TyL2CDmWhAmsk/MsWJZmMn/wA/QDm5dyoW3JF7PFmWCDo5VSQJaZgT33+lXHCcelycDOJgyCDIJGzAGJVhO0g+KDopUb8QoKgmCxxX6tizR+yk/pUlApSlArxHOeb3bXNE/EZbCWrRuJPR+JcupmR9Gw1r29VXMPTXD3muNcUsbtsWX6jrbDFgBGxkzNUvEzHB07NqU07TvxmJjHz6PHenvU3Eob/uE3nuXeHWyjtCobyPcAJg4qF8DsKuX9XXg3se0n8T7y2Yzb2dbRuZ5RlGI+MTNW1z0twze5Kf1TbLdTCGtrFsrB6CB3EVqfSfDe37eJjMXc/cf3fdAjP3JyyjSZ20rOK3iMZdd9fZr23pp8xHXx4d/N5Tg+e8TmAzEueO4q0B7h9tQvD5KhgS6A9tPNacj5/fS3wl2+73PeXi7zRcPwS2GAKRG4MDYf8AFes4b0hw1sqVUjC495Zdj+K6YMTJ107Gt+H9K8MgsgJpw6ulsFiQFcQ4M/KR5qIpfn84LW2rZ5iYivp0t94ee4f/AOQnNp3awfjba3AuhCzuqBGd0AkFgZWQRMVYcg43iG47ikvEDC3w5CIxNsEh5KyAROn7VYWvSfDLbe3izW3UKUa7cZVUagIGbog+IipeV+nrPDu72w2VwKrs1xnLBZx1cnyatFb5jMsdTV2bdtFK4mez069Jea4H1JxFo33cC7ZXjmsElz7iKzoqhFiMVJGk9zWeR+ouIIFpYu3rl/i4a65CJatXYiVBJ3AAFXq+j+FFw3MWLG4bxBuOUN2ZyKTiSDtppWT6S4bELiwh7lwMtx1dXuGXh1IIB8bVEVvzXtr7NMf59Onjz8Mq3h/V12+Ut2LSe8VutcFxyEX2rvtsqsqksS2xgab+K429SXk5i9jvcHDKqOx9q0SjtdMgakxAGmRivQXvSfDMiJgVFsFVKO6NixllLKQSGOpk60u+lOGYsSplxaBh209kzaKmekjyKbt+aI1tmiZ/rwmJ888O/l+1Z6t4niRf4O1ZfBbt0h4YqxxUtEgGFgH7mBtSx6uuMbdw2lHD3b54dGDn3csmUMyRGJK7TIFX/Fcqt3HtO4JayxdDJEMVKmQN9Cd65LXpfhlu+6EOQYuBm2AuGZcW5xDGTqB3q27bOYlnXV0f44revGI95/HkouH9Y8S9mxcFq1N/iDYQZtpBugsxjTVB571Jyv1lee5ZFy0iLduXrEq5JF20GLNBAGBxPeaurPpjh1S0gU42LhvWxk2lwljJM66s2h81qnpThhh0HouXbqyzEZ3QRckdwcjpUbt+a86uyzExuc/fHf4PL809bcQbXEBBbVlsHiLdxGZhgLgQwXUB21kESpr2nKnc2kNzHMqC2M4zHadarbPonhFDAISGttYIa47D2iQcBJ0AgRG1XHCcKLaKizCgKMmLGB5J1P61NItE5sz2jU0LViulGOPsmpSlauJx82QG2wY4gxrEkaiIH90xEazEa1WcBydMckaUb2yBGmNsjEa6kdIGvYRVvx3C+4hWYmOynSQYhgQQYjbv+tU1r0mubMzFusMs4mQLC2+uRqZBb6dtzQbcx9PC/nk8Z4/6a6QBHyHV9MpIyaN9K+7yRGS5dtXgqxubYFtVW2wkabYsTIkGF3Gh6bnpAgKEeetHYOqwxTOCQq6/L6fFYIjWW16PtqFGbdIZV0QRNpbcgBYmFBmO57Ggg5f6fRWB9xC1v23ZVRQoIt4LvqBiDBmRJ2rReFsDe8eu6XP4ZEv1tkSB0jEmG0HSGBlZq14TkIQv1FkuLi6sF10InJQDsWBmTttGunEenQ7KzXGJUggwk9IcJ+Xtmx+pOumlBXWuWWbFwFrzM1tjdjCT1IykAKpjRixC+VJ0irpueWR+cGMQYDGMgCuUA4yCN43Fa3+Sq7M7E5MhtmIHSYy7bmAJOwGkVi3yNFZmBbqdbhUuSMlLEfKYGRmB4FB2cJxqXASpOhxMqykGBoQwBG4qeoOE4YIsbyzMSdyWYk7fep6BSlKBSlKBSlKBSlKBSlKBSlKBSlKBSlKBSlKBSlKDn43jBaQuQxAjRRJ1IG361GnNbRE5BfIYgMIbEyDt1afepON4IXUKMWAMfEwdCDv+lcHEeluHfLINLLgxDQzDIsZO+pJ/f7UHVc5vaBQZT7jFFZdVzCklSw+JhTv3EbkU4Dm9q8oZDIYZAHRsZIDYnUAx3FQP6csm2ls54W8oGUSWBkkjfc/apeB5NbtTiW1ABkzoMoH/AFH/AIoNrPNrbKSThBYEOQp6XKMd9shE1J/MLe2a7gfNdyJA37jX7VyN6dska5HbUsZJzLZGdzJbX/I1rwvpmxbIK5AqcgctScMZJ3Onn/1QWqmazWAKzQKUpQKUpQKUpQKUpQKUpQKUpQKUpQKUpQKUpQKUpQKUpQKUpQKUpQKUpQYJrztz11w6i4Stwe22D/0+ki/7JLHOEGf9xEiSJAMeiYVTv6S4YgjFtWLmLt0S3u+7JhtYuSwGwJMbmQ1f1ZZCFirwBrosh/ZN0W/lGRt9XjUa6io7nrG0ptgpc/FYKn9PqY27bgavvDjTeQa639PWiytrABVlJJV5t4BmB/MElct4JHiML6asA2zDTbJKH3bmhIUa9XVoqjWYAoOd/V9rDNbd1x7gs9Kr/ULBQDkwg5ECDqO4Fb8X6rs27z2nDg27Yus3RAtkNDRlkdVx+O5UdxU59OcPjjiQM7dzR3BL2wotknKTGK6HTQVI/JLLPcdlya6gtvJYg2xMLiTC/JtgN6Cv4r1lYtuLbLcDEsCISVZTZlYylmi9bMLlIbTY118x5/bs3EtsrE3ASpGMEi5bTHVgZLXbY2jXeAY0u+l+HZsirFgGE+5cnqNslicpLTbtnLcYLBEVPd5FZZi7LLH82TSDNsyNekzbtmRB6F8UHEnrCwby2YfJoGy/L3LlsrGWRxe24JAIETMa108x9RWrK3S2R9lUdwAPixIBBYgEAgzrpFYX0zw4cXMTkMf9R4lXZ1JXKCc3ZpImWJrXivSvDXCSyGWDKxFy4GZWdWIYqwLaqInYCBA0oOC/6/4dZlLphQ+ipOJNwTGe0236tjAgnJZsbvqK2t5rJV8x7UaLDG7niq9W/wCG8zAGJ+lbcV6dsXDcLhj7qoj/AIlwZKhJQaNpBJ2iZM71hfTdgMzQxZsZZrtwnoLFSCWOJBd9RHyNBJ/OU6Ri+bI1xUKwxxiV1MBtdiexPaq/hvWllwpKXUD2xdQsE6la4iIBi5MszqB9+1d93kNlnVyDmpDK2b5KQhSAwM4wT07Ekkidahs+luGUKArQlv2lBuXCBbyDAatuGAIO4ga6UEV31bZVguNwsTjAC6XA+JtkloDaE7wQDBNSr6mtfxD2IcPbBJ0BBGCtpiSRowiQJMjepR6fsd1nYwzMQWW57gcgmC2fVlv9a2PI7U3DB/FZGuDN4YoAFGMwBAAIAgjcGg0tc/tvHth7kpbc4gdK3CQmUkR8W+2JmKzyXnicVbW5bVgjKGDNh3J6eliQw7jtPmQHCcgs2v6alN9nfYszRGUQGdiBsuRiKzyrkVnhhFoMohVg3HYQogaMxExAneAPAoLGlKUClKUClKUHLzDjPaQviWiNAQCZYDckDvUfEc6sWyVe4qsIkHtIYg/aFYz2g1pz5lFhyy5qIJBcppkNcl1Eb/pVSL3B3XuG6jJcILMJuSyC0oy6NIxYgDcwdN6C4u88sLBLgZDIaNqNfA/xOn0qJ/UVgbODMwQDGguEyY6R+G+p0kGuW3f4BzaWA5BJtSrnU4XCQzDzgZneB9K5rd3hGYq6FYZrSybxJAbiEJOnSCfe1k6HfaAuU53YOIFwHJsBEmW002+q67ajzW3Dc1tOYDaywgggyrMrbjyp+8E1RBOEyN4G5bFm5AILsHZrVtsoIJxKwJGhAOsGrDhb/CG50g5kO56Lm2RzJkQDJYeRJHkUElz1Jw4Kw4YMY01x+e43kshWBJntUr84QXTaOhAXU7S04qPJ0+w08iqOOAGOFssMXZSDd0dTGIG+ZLkwNRv4Ndacy4JiHaQ5UNqt0/01k9oMT23I7kaBapzaywtkOCLv9M6w+k6T9P3qC9z+yoHUD1YGNYORWT9iNQJIkaVycTd4RbQcKW/h5W2PxMslQNis6sYUa6gQZ2Nc6cXwIUlizf1Ga5i+hW4hclkAAMuuoAkCNhQXPEc5sWyFe4oLAED+4ExIjfUjbzUTc+syMWDAsUkEQGBI1J8kFZE6giq2/Z4W9dEqVZWW2jLkAwUtKQB0gFIO2wg7VHZPBB2QycWdy5LKFfNmKdIAUDIwNjOkmSQt7vPrCgHPfUQrEsMgsqAJOpG3bXas/wA9sBcjcUDTvO+22/8A7FVfEXuXqRlIIWB03tFLEY7aQxKx2iNIgWjch4cqRhof8mB795nX/mB4EBve51YUuGuKMIL79IIU6/oyn6Ag1oOd2vcVAZzzxIGhZSoI8n5AzEQDrUdz09ZYuXXMXMZBY6AKiwIiJxE9z9oFTLyWyCpCwUnE5N0yVLRroDiNPGmxNBCvqG1L5HAIxWW0yIOJgb/KQPMGJgxte57aS4LbEgkgElSFBZSyyT5AO23eKkbklgkkpqWLE5N8i2U76azttk39xnPE8ns3GydZOn5mExMaAwdzQapzzhyqsLikOGKka5BfkRHgkD9R5rFnndlnwyAYtigJH4n4aXCV8gBxvGv6VL/KrUAY6KGUdTaKxUkb+VX7QIilrlVpWyVYI8Fv7VXaYiFXT/EHfWg5+I9Q2F/Nl1FGjXAgEsWG4AH7zpT/AOycNOPuqW2xE5T1/lifyN+1b2+Q8OpkWxOWe7fPzqdftsK3t8lsLjigGMQASFEIUHSDHxJH2jwICAepOGxya6qiAZMiAcQJBHSZI0Ou/g1Lb5zaJuawLZCluxJHaN/FaryDhxsngDqeRERGunxG3ipRyiz1dA6yC2p3G0a6RJ2jc0Ac3skMQ4IQhWiTDFsQNP8AIEfcHxWq87sEAi4IMRv3UsO3gH9j4rW5yS0VuKBiLoxeCdVLMSoDSADm+wHy+1bXOSWGBDW1MwTv2BH6DU6d5M7mgw3PbAVWzGLTiYaDDKpjTywH61FZ9R2HuBFcNOWo2DLhKnwetd/tvpU93k1hkVGth1WSoaTBII767E1sOU2sssdZLbmJYgnSY3AMedd9aDlf1Lww1NwBcS2RBjEYakx0/NYnedKtFcHUa1Xj0/w+nRsAB1PIiNQZkHQGd5E713ogG1BHxPCrcXFwGUxIOxgyP+QKhflNkliUUl/kSPloBr50A/atuZcS9u2zooYqC0M2IgCTqAe30quT1KqZC+PaKkfHJ1IIQyGxG2YkRpQd1jk9lIwtqsbQoEaAf9gP2FankXDkz7SSTM46ySxJ/dmP+4+ag4f1Fbe8LQDSQYlWBlT1SpGgAxM/5Ctx6hs5MvVKsUPQfkDEfuVH+9P7hQTNyawQwNtIY5MMRDNESfJjT7UtcntKWIUdSlIgRiSWYAeGYknya5r/AKgTFGQFg7lCdRjipJJEEzpAHckVMOeWirt1Y28cjg0CQD3GsAgnx32oMryLhwI9pNAQOgaAmSP1OtZ/ktiMfbSIIjERB3EDtUB9S2McpYCJ1RpjBnOkdgrfqIpc9QWxgYeLillJRts7a6iMgT7ixp94oOluU2SpQouLEllxEEnckVpc5Hw7CGtIRroVECYnT64j9qhteprDYxn1Mqge08y2UGIkDpaT2jWrQGg47fJ7KkMttQQcgQuuWuv36m/c1i3yWwpJFtATJPSNSRB/caV3UoOQ8rtERgugC/EfEGQPtOtdKJFbUoFKUoFKUoFKUoFKUoFKUoFKUoFKUoFKUoNL1lWUqwDKRBBAII7gg71zPyfhzvZtnSNbanSAI28AD7AV2UoOS3ymwpyW1bB0Mi2oMjYyB2ra1wFtdcQTkXk6nMiJk6zj0/YRtXTSg5hyyzAHtpAJIGCwCwIYgRoSCR9ZNYucutlWXEKGgNiMcgAAAcYnpAH20rqpQczcvtEEMiEGJBRSDGgmRrA0+lG5bZICm2hCiFBRYUSDAEaCVXbwPFdNKDkt8qsLtatjY6W1GomDoO0n9zXUqxoKzSgUpSgUpSgUpSgUpSgUpSgUpSgUpSgUpSgUpSgUpSgUpSgUpSgUpSgUpSgUpSgUpSgUpSgUpSgUpSgUpSgw09qpOE54/wDqYtNw2R7Y/OrYsTLHckQo1gE6wYvKwEHigoeH9XW3aFVtDaU629GuE4gw8yIM6dq14j1SLburxAd0XEqT0Wlcs0uN8gI0/wCZr0GA8VgoPA/ag8yvq8sICqGb28JdCBldVGyhxJGQMaeJmalT1XkehQfgCkr7hZg5KjqidFEE7yDXofbHgftWtywrAggQdD9qDn5ZzFbyB10DDIAkTgScW0OzASPoa7K0Syo2AGgGgA0Gw/St6BSlKBSlKBSlKBSlKBSlKBSlKBSlKBSlKBSlKBSlKBSlKBXBxnNltsilWY3GKJiAZYKzHcjsrGdtK76pOI5XdPEIyhFt27d1bZkki9cx68Y2ABG/5jUxjvFnZ4oEdUKZgjIHEzoCfO2n1qVbynYg/Y9q8s3pS7ihJQ3B/DZgk4k2FuMGmNS11gSY+NdfprkD8Kjg4M2NpFIJ1W3aA6pGk3Dcbv8AP9KmYjHaLQ80T3CgklSquQNEZlyAY/aD30IneuheIU7MDPgjxP8A21rzvF8ovXTcdFFl7vDvbuKzAq9+ALT9M/DqGUAkECNNI+Xek3t3S0WioF3AayGIt27c9MQLVpR92bfep3Yx2i8Tm9suEJCu2ZRcgSyKYL9MwNt6xyjmZvr7gACMAU16ypmGYR0zoRqdDVHwfpi/btwDayTgxw1sy2l05F2PTsWwM/Q6Vach5J/Dm7t1G2FjcWrdlLaAz30Y/wC6kxWI4SLilKVQKUpQKUpQKUpQKUpQKUpQKUpQKUpQKUpQKUpQKUpQKTUd9CVIBIJBEjcabie9UHD8RxNtGKrcuz7xHu79LXPbA2IBATzM9jNB6OsTVF/HcQ9t8kZGDAAoh6lyIJgmRoJkSQGGhjWH+ZcWvSbLMAAAYJcn2iZLLCk5COkAdWlB6Os1R8p4nifdIuqcSszhiFYGIGp0IjvuDtsLygUpSgUpSgUpSgUpSgUpSgUpSgUpSgUpSgUpSgUpSgUpSgUpSgVjGlKBiKYilKBFZpSgUpSgUpSg/9k="/>
          <p:cNvSpPr>
            <a:spLocks noGrp="1" noChangeAspect="1" noChangeArrowheads="1"/>
          </p:cNvSpPr>
          <p:nvPr>
            <p:ph idx="1"/>
          </p:nvPr>
        </p:nvSpPr>
        <p:spPr bwMode="auto">
          <a:xfrm>
            <a:off x="5105400" y="1295400"/>
            <a:ext cx="3581400" cy="5181600"/>
          </a:xfrm>
          <a:prstGeom prst="rect">
            <a:avLst/>
          </a:prstGeom>
          <a:noFill/>
        </p:spPr>
        <p:txBody>
          <a:bodyPr vert="horz" wrap="square" lIns="91440" tIns="45720" rIns="91440" bIns="45720" numCol="1" anchor="t" anchorCtr="0" compatLnSpc="1">
            <a:prstTxWarp prst="textNoShape">
              <a:avLst/>
            </a:prstTxWarp>
            <a:normAutofit lnSpcReduction="10000"/>
          </a:bodyPr>
          <a:lstStyle/>
          <a:p>
            <a:endParaRPr lang="en-US" sz="2400" dirty="0" smtClean="0"/>
          </a:p>
          <a:p>
            <a:r>
              <a:rPr lang="en-US" sz="2400" dirty="0" smtClean="0"/>
              <a:t>Modified block format is very similar to block format. However, the date, complimentary closing, and signature block begin toward the middle of the page. </a:t>
            </a:r>
          </a:p>
          <a:p>
            <a:endParaRPr lang="en-US" sz="2400" dirty="0" smtClean="0"/>
          </a:p>
          <a:p>
            <a:r>
              <a:rPr lang="en-US" sz="2400" dirty="0" smtClean="0"/>
              <a:t>Modified block also allows for optional paragraph indention.</a:t>
            </a:r>
          </a:p>
          <a:p>
            <a:endParaRPr lang="en-US" sz="2400" dirty="0"/>
          </a:p>
        </p:txBody>
      </p:sp>
      <p:pic>
        <p:nvPicPr>
          <p:cNvPr id="7" name="Picture 6" descr="modified-block.jpg"/>
          <p:cNvPicPr>
            <a:picLocks noChangeAspect="1"/>
          </p:cNvPicPr>
          <p:nvPr/>
        </p:nvPicPr>
        <p:blipFill>
          <a:blip r:embed="rId2" cstate="print"/>
          <a:stretch>
            <a:fillRect/>
          </a:stretch>
        </p:blipFill>
        <p:spPr>
          <a:xfrm>
            <a:off x="457201" y="1066800"/>
            <a:ext cx="4571999" cy="53340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Simplified Format</a:t>
            </a:r>
            <a:endParaRPr lang="en-US" dirty="0">
              <a:solidFill>
                <a:schemeClr val="accent1"/>
              </a:solidFill>
            </a:endParaRPr>
          </a:p>
        </p:txBody>
      </p:sp>
      <p:sp>
        <p:nvSpPr>
          <p:cNvPr id="3" name="Content Placeholder 2"/>
          <p:cNvSpPr>
            <a:spLocks noGrp="1"/>
          </p:cNvSpPr>
          <p:nvPr>
            <p:ph idx="1"/>
          </p:nvPr>
        </p:nvSpPr>
        <p:spPr/>
        <p:txBody>
          <a:bodyPr>
            <a:normAutofit lnSpcReduction="10000"/>
          </a:bodyPr>
          <a:lstStyle/>
          <a:p>
            <a:pPr>
              <a:buNone/>
            </a:pPr>
            <a:r>
              <a:rPr lang="en-US" dirty="0" smtClean="0"/>
              <a:t>	Unlike block and modified block, simplified format does not include a salutation. The recipient’s name will typically be worked into the first sentence of the letter. Also, simplified format does not include a complimentary closing. The signature comes immediately after the body of the letter followed by the printed name which will typically be in all capital letters.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00" y="253536"/>
            <a:ext cx="5181600" cy="1143000"/>
          </a:xfrm>
        </p:spPr>
        <p:txBody>
          <a:bodyPr>
            <a:normAutofit fontScale="90000"/>
          </a:bodyPr>
          <a:lstStyle/>
          <a:p>
            <a:r>
              <a:rPr lang="en-US" dirty="0" smtClean="0">
                <a:solidFill>
                  <a:schemeClr val="accent1"/>
                </a:solidFill>
              </a:rPr>
              <a:t>Example of Simplified Format</a:t>
            </a:r>
            <a:endParaRPr lang="en-US" dirty="0">
              <a:solidFill>
                <a:schemeClr val="accent1"/>
              </a:solidFill>
            </a:endParaRPr>
          </a:p>
        </p:txBody>
      </p:sp>
      <p:pic>
        <p:nvPicPr>
          <p:cNvPr id="4" name="Content Placeholder 3" descr="photo 2.jpg"/>
          <p:cNvPicPr>
            <a:picLocks noGrp="1" noChangeAspect="1"/>
          </p:cNvPicPr>
          <p:nvPr>
            <p:ph idx="1"/>
          </p:nvPr>
        </p:nvPicPr>
        <p:blipFill>
          <a:blip r:embed="rId2" cstate="print"/>
          <a:stretch>
            <a:fillRect/>
          </a:stretch>
        </p:blipFill>
        <p:spPr>
          <a:xfrm>
            <a:off x="304800" y="914400"/>
            <a:ext cx="3886200" cy="5715000"/>
          </a:xfrm>
        </p:spPr>
      </p:pic>
      <p:sp>
        <p:nvSpPr>
          <p:cNvPr id="5" name="TextBox 4"/>
          <p:cNvSpPr txBox="1"/>
          <p:nvPr/>
        </p:nvSpPr>
        <p:spPr>
          <a:xfrm>
            <a:off x="4419600" y="2743200"/>
            <a:ext cx="4419600" cy="3139321"/>
          </a:xfrm>
          <a:prstGeom prst="rect">
            <a:avLst/>
          </a:prstGeom>
          <a:noFill/>
        </p:spPr>
        <p:txBody>
          <a:bodyPr wrap="square" rtlCol="0">
            <a:spAutoFit/>
          </a:bodyPr>
          <a:lstStyle/>
          <a:p>
            <a:r>
              <a:rPr lang="en-US" sz="2400" dirty="0" smtClean="0"/>
              <a:t>Like block format, simplified format has each letter part aligned to the left</a:t>
            </a:r>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7055</TotalTime>
  <Words>331</Words>
  <Application>Microsoft Office PowerPoint</Application>
  <PresentationFormat>On-screen Show (4:3)</PresentationFormat>
  <Paragraphs>80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Foundry</vt:lpstr>
      <vt:lpstr>Business Letter Formats Mini-Lesson #20</vt:lpstr>
      <vt:lpstr>Different  Formats</vt:lpstr>
      <vt:lpstr>These formats differ in. . . </vt:lpstr>
      <vt:lpstr>Block Format</vt:lpstr>
      <vt:lpstr>Example of Block Format</vt:lpstr>
      <vt:lpstr>Modified Block Format</vt:lpstr>
      <vt:lpstr>Example of Modified Block Format </vt:lpstr>
      <vt:lpstr>Simplified Format</vt:lpstr>
      <vt:lpstr>Example of Simplified Format</vt:lpstr>
      <vt:lpstr>Which format to choose</vt:lpstr>
      <vt:lpstr>Notes</vt:lpstr>
      <vt:lpstr>Other Sources</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Letter Formats</dc:title>
  <dc:creator>owner</dc:creator>
  <cp:lastModifiedBy>labbie</cp:lastModifiedBy>
  <cp:revision>36</cp:revision>
  <dcterms:created xsi:type="dcterms:W3CDTF">2012-08-18T18:15:01Z</dcterms:created>
  <dcterms:modified xsi:type="dcterms:W3CDTF">2014-10-01T16:17:09Z</dcterms:modified>
</cp:coreProperties>
</file>