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43891200"/>
  <p:notesSz cx="15074900" cy="20104100"/>
  <p:defaultTextStyle>
    <a:defPPr>
      <a:defRPr lang="en-US"/>
    </a:defPPr>
    <a:lvl1pPr marL="0" algn="l" defTabSz="1996410" rtl="0" eaLnBrk="1" latinLnBrk="0" hangingPunct="1">
      <a:defRPr sz="3930" kern="1200">
        <a:solidFill>
          <a:schemeClr val="tx1"/>
        </a:solidFill>
        <a:latin typeface="+mn-lt"/>
        <a:ea typeface="+mn-ea"/>
        <a:cs typeface="+mn-cs"/>
      </a:defRPr>
    </a:lvl1pPr>
    <a:lvl2pPr marL="998205" algn="l" defTabSz="1996410" rtl="0" eaLnBrk="1" latinLnBrk="0" hangingPunct="1">
      <a:defRPr sz="3930" kern="1200">
        <a:solidFill>
          <a:schemeClr val="tx1"/>
        </a:solidFill>
        <a:latin typeface="+mn-lt"/>
        <a:ea typeface="+mn-ea"/>
        <a:cs typeface="+mn-cs"/>
      </a:defRPr>
    </a:lvl2pPr>
    <a:lvl3pPr marL="1996410" algn="l" defTabSz="1996410" rtl="0" eaLnBrk="1" latinLnBrk="0" hangingPunct="1">
      <a:defRPr sz="3930" kern="1200">
        <a:solidFill>
          <a:schemeClr val="tx1"/>
        </a:solidFill>
        <a:latin typeface="+mn-lt"/>
        <a:ea typeface="+mn-ea"/>
        <a:cs typeface="+mn-cs"/>
      </a:defRPr>
    </a:lvl3pPr>
    <a:lvl4pPr marL="2994614" algn="l" defTabSz="1996410" rtl="0" eaLnBrk="1" latinLnBrk="0" hangingPunct="1">
      <a:defRPr sz="3930" kern="1200">
        <a:solidFill>
          <a:schemeClr val="tx1"/>
        </a:solidFill>
        <a:latin typeface="+mn-lt"/>
        <a:ea typeface="+mn-ea"/>
        <a:cs typeface="+mn-cs"/>
      </a:defRPr>
    </a:lvl4pPr>
    <a:lvl5pPr marL="3992819" algn="l" defTabSz="1996410" rtl="0" eaLnBrk="1" latinLnBrk="0" hangingPunct="1">
      <a:defRPr sz="3930" kern="1200">
        <a:solidFill>
          <a:schemeClr val="tx1"/>
        </a:solidFill>
        <a:latin typeface="+mn-lt"/>
        <a:ea typeface="+mn-ea"/>
        <a:cs typeface="+mn-cs"/>
      </a:defRPr>
    </a:lvl5pPr>
    <a:lvl6pPr marL="4991024" algn="l" defTabSz="1996410" rtl="0" eaLnBrk="1" latinLnBrk="0" hangingPunct="1">
      <a:defRPr sz="3930" kern="1200">
        <a:solidFill>
          <a:schemeClr val="tx1"/>
        </a:solidFill>
        <a:latin typeface="+mn-lt"/>
        <a:ea typeface="+mn-ea"/>
        <a:cs typeface="+mn-cs"/>
      </a:defRPr>
    </a:lvl6pPr>
    <a:lvl7pPr marL="5989229" algn="l" defTabSz="1996410" rtl="0" eaLnBrk="1" latinLnBrk="0" hangingPunct="1">
      <a:defRPr sz="3930" kern="1200">
        <a:solidFill>
          <a:schemeClr val="tx1"/>
        </a:solidFill>
        <a:latin typeface="+mn-lt"/>
        <a:ea typeface="+mn-ea"/>
        <a:cs typeface="+mn-cs"/>
      </a:defRPr>
    </a:lvl7pPr>
    <a:lvl8pPr marL="6987433" algn="l" defTabSz="1996410" rtl="0" eaLnBrk="1" latinLnBrk="0" hangingPunct="1">
      <a:defRPr sz="3930" kern="1200">
        <a:solidFill>
          <a:schemeClr val="tx1"/>
        </a:solidFill>
        <a:latin typeface="+mn-lt"/>
        <a:ea typeface="+mn-ea"/>
        <a:cs typeface="+mn-cs"/>
      </a:defRPr>
    </a:lvl8pPr>
    <a:lvl9pPr marL="7985638" algn="l" defTabSz="1996410" rtl="0" eaLnBrk="1" latinLnBrk="0" hangingPunct="1">
      <a:defRPr sz="393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88" userDrawn="1">
          <p15:clr>
            <a:srgbClr val="A4A3A4"/>
          </p15:clr>
        </p15:guide>
        <p15:guide id="2" pos="47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40"/>
    <p:restoredTop sz="50000"/>
  </p:normalViewPr>
  <p:slideViewPr>
    <p:cSldViewPr>
      <p:cViewPr varScale="1">
        <p:scale>
          <a:sx n="10" d="100"/>
          <a:sy n="10" d="100"/>
        </p:scale>
        <p:origin x="2328" y="-120"/>
      </p:cViewPr>
      <p:guideLst>
        <p:guide orient="horz" pos="6288"/>
        <p:guide pos="47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69920" y="13606273"/>
            <a:ext cx="27992427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939840" y="24579073"/>
            <a:ext cx="2305258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02662" y="1892220"/>
            <a:ext cx="28926938" cy="1343894"/>
          </a:xfrm>
        </p:spPr>
        <p:txBody>
          <a:bodyPr lIns="0" tIns="0" rIns="0" bIns="0"/>
          <a:lstStyle>
            <a:lvl1pPr>
              <a:defRPr sz="8733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02662" y="1892220"/>
            <a:ext cx="28926938" cy="1343894"/>
          </a:xfrm>
        </p:spPr>
        <p:txBody>
          <a:bodyPr lIns="0" tIns="0" rIns="0" bIns="0"/>
          <a:lstStyle>
            <a:lvl1pPr>
              <a:defRPr sz="8733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646612" y="10094977"/>
            <a:ext cx="143255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6960116" y="10094977"/>
            <a:ext cx="143255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02662" y="1892220"/>
            <a:ext cx="28926938" cy="1343894"/>
          </a:xfrm>
        </p:spPr>
        <p:txBody>
          <a:bodyPr lIns="0" tIns="0" rIns="0" bIns="0"/>
          <a:lstStyle>
            <a:lvl1pPr>
              <a:defRPr sz="8733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8266176"/>
            <a:ext cx="11472908" cy="32620339"/>
          </a:xfrm>
          <a:custGeom>
            <a:avLst/>
            <a:gdLst/>
            <a:ahLst/>
            <a:cxnLst/>
            <a:rect l="l" t="t" r="r" b="b"/>
            <a:pathLst>
              <a:path w="5253990" h="14941550">
                <a:moveTo>
                  <a:pt x="0" y="14941487"/>
                </a:moveTo>
                <a:lnTo>
                  <a:pt x="5253475" y="14941487"/>
                </a:lnTo>
                <a:lnTo>
                  <a:pt x="5253475" y="0"/>
                </a:lnTo>
                <a:lnTo>
                  <a:pt x="0" y="0"/>
                </a:lnTo>
                <a:lnTo>
                  <a:pt x="0" y="14941487"/>
                </a:lnTo>
                <a:close/>
              </a:path>
            </a:pathLst>
          </a:custGeom>
          <a:solidFill>
            <a:srgbClr val="F1F8EA"/>
          </a:solidFill>
        </p:spPr>
        <p:txBody>
          <a:bodyPr wrap="square" lIns="0" tIns="0" rIns="0" bIns="0" rtlCol="0"/>
          <a:lstStyle/>
          <a:p>
            <a:endParaRPr sz="8580"/>
          </a:p>
        </p:txBody>
      </p:sp>
      <p:sp>
        <p:nvSpPr>
          <p:cNvPr id="17" name="bk object 17"/>
          <p:cNvSpPr/>
          <p:nvPr/>
        </p:nvSpPr>
        <p:spPr>
          <a:xfrm>
            <a:off x="1" y="41224707"/>
            <a:ext cx="32925333" cy="2667298"/>
          </a:xfrm>
          <a:custGeom>
            <a:avLst/>
            <a:gdLst/>
            <a:ahLst/>
            <a:cxnLst/>
            <a:rect l="l" t="t" r="r" b="b"/>
            <a:pathLst>
              <a:path w="15078075" h="1221740">
                <a:moveTo>
                  <a:pt x="0" y="1221370"/>
                </a:moveTo>
                <a:lnTo>
                  <a:pt x="15078074" y="1221370"/>
                </a:lnTo>
                <a:lnTo>
                  <a:pt x="15078074" y="0"/>
                </a:lnTo>
                <a:lnTo>
                  <a:pt x="0" y="0"/>
                </a:lnTo>
                <a:lnTo>
                  <a:pt x="0" y="1221370"/>
                </a:lnTo>
                <a:close/>
              </a:path>
            </a:pathLst>
          </a:custGeom>
          <a:solidFill>
            <a:srgbClr val="00853E"/>
          </a:solidFill>
        </p:spPr>
        <p:txBody>
          <a:bodyPr wrap="square" lIns="0" tIns="0" rIns="0" bIns="0" rtlCol="0"/>
          <a:lstStyle/>
          <a:p>
            <a:endParaRPr sz="8580"/>
          </a:p>
        </p:txBody>
      </p:sp>
      <p:sp>
        <p:nvSpPr>
          <p:cNvPr id="18" name="bk object 18"/>
          <p:cNvSpPr/>
          <p:nvPr/>
        </p:nvSpPr>
        <p:spPr>
          <a:xfrm>
            <a:off x="1" y="1"/>
            <a:ext cx="32925333" cy="7956146"/>
          </a:xfrm>
          <a:custGeom>
            <a:avLst/>
            <a:gdLst/>
            <a:ahLst/>
            <a:cxnLst/>
            <a:rect l="l" t="t" r="r" b="b"/>
            <a:pathLst>
              <a:path w="15078075" h="3644265">
                <a:moveTo>
                  <a:pt x="0" y="3643868"/>
                </a:moveTo>
                <a:lnTo>
                  <a:pt x="15078074" y="3643868"/>
                </a:lnTo>
                <a:lnTo>
                  <a:pt x="15078074" y="0"/>
                </a:lnTo>
                <a:lnTo>
                  <a:pt x="0" y="0"/>
                </a:lnTo>
                <a:lnTo>
                  <a:pt x="0" y="3643868"/>
                </a:lnTo>
                <a:close/>
              </a:path>
            </a:pathLst>
          </a:custGeom>
          <a:solidFill>
            <a:srgbClr val="00853E"/>
          </a:solidFill>
        </p:spPr>
        <p:txBody>
          <a:bodyPr wrap="square" lIns="0" tIns="0" rIns="0" bIns="0" rtlCol="0"/>
          <a:lstStyle/>
          <a:p>
            <a:endParaRPr sz="8580"/>
          </a:p>
        </p:txBody>
      </p:sp>
      <p:sp>
        <p:nvSpPr>
          <p:cNvPr id="19" name="bk object 19"/>
          <p:cNvSpPr/>
          <p:nvPr/>
        </p:nvSpPr>
        <p:spPr>
          <a:xfrm>
            <a:off x="1" y="7927849"/>
            <a:ext cx="32925333" cy="339651"/>
          </a:xfrm>
          <a:custGeom>
            <a:avLst/>
            <a:gdLst/>
            <a:ahLst/>
            <a:cxnLst/>
            <a:rect l="l" t="t" r="r" b="b"/>
            <a:pathLst>
              <a:path w="15078075" h="155575">
                <a:moveTo>
                  <a:pt x="0" y="154969"/>
                </a:moveTo>
                <a:lnTo>
                  <a:pt x="15078074" y="154969"/>
                </a:lnTo>
                <a:lnTo>
                  <a:pt x="15078074" y="0"/>
                </a:lnTo>
                <a:lnTo>
                  <a:pt x="0" y="0"/>
                </a:lnTo>
                <a:lnTo>
                  <a:pt x="0" y="154969"/>
                </a:lnTo>
                <a:close/>
              </a:path>
            </a:pathLst>
          </a:custGeom>
          <a:solidFill>
            <a:srgbClr val="2CB34A"/>
          </a:solidFill>
        </p:spPr>
        <p:txBody>
          <a:bodyPr wrap="square" lIns="0" tIns="0" rIns="0" bIns="0" rtlCol="0"/>
          <a:lstStyle/>
          <a:p>
            <a:endParaRPr sz="8580"/>
          </a:p>
        </p:txBody>
      </p:sp>
      <p:sp>
        <p:nvSpPr>
          <p:cNvPr id="20" name="bk object 20"/>
          <p:cNvSpPr/>
          <p:nvPr/>
        </p:nvSpPr>
        <p:spPr>
          <a:xfrm>
            <a:off x="1" y="40886380"/>
            <a:ext cx="32925333" cy="339651"/>
          </a:xfrm>
          <a:custGeom>
            <a:avLst/>
            <a:gdLst/>
            <a:ahLst/>
            <a:cxnLst/>
            <a:rect l="l" t="t" r="r" b="b"/>
            <a:pathLst>
              <a:path w="15078075" h="155575">
                <a:moveTo>
                  <a:pt x="0" y="154969"/>
                </a:moveTo>
                <a:lnTo>
                  <a:pt x="15078074" y="154969"/>
                </a:lnTo>
                <a:lnTo>
                  <a:pt x="15078074" y="0"/>
                </a:lnTo>
                <a:lnTo>
                  <a:pt x="0" y="0"/>
                </a:lnTo>
                <a:lnTo>
                  <a:pt x="0" y="154969"/>
                </a:lnTo>
                <a:close/>
              </a:path>
            </a:pathLst>
          </a:custGeom>
          <a:solidFill>
            <a:srgbClr val="2CB34A"/>
          </a:solidFill>
        </p:spPr>
        <p:txBody>
          <a:bodyPr wrap="square" lIns="0" tIns="0" rIns="0" bIns="0" rtlCol="0"/>
          <a:lstStyle/>
          <a:p>
            <a:endParaRPr sz="858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02662" y="1892220"/>
            <a:ext cx="28926938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46613" y="10094977"/>
            <a:ext cx="296390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196971" y="40818819"/>
            <a:ext cx="10538325" cy="6047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646613" y="40818819"/>
            <a:ext cx="7574420" cy="6047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3711233" y="40818819"/>
            <a:ext cx="7574420" cy="6047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98159">
        <a:defRPr>
          <a:latin typeface="+mn-lt"/>
          <a:ea typeface="+mn-ea"/>
          <a:cs typeface="+mn-cs"/>
        </a:defRPr>
      </a:lvl2pPr>
      <a:lvl3pPr marL="1996318">
        <a:defRPr>
          <a:latin typeface="+mn-lt"/>
          <a:ea typeface="+mn-ea"/>
          <a:cs typeface="+mn-cs"/>
        </a:defRPr>
      </a:lvl3pPr>
      <a:lvl4pPr marL="2994477">
        <a:defRPr>
          <a:latin typeface="+mn-lt"/>
          <a:ea typeface="+mn-ea"/>
          <a:cs typeface="+mn-cs"/>
        </a:defRPr>
      </a:lvl4pPr>
      <a:lvl5pPr marL="3992636">
        <a:defRPr>
          <a:latin typeface="+mn-lt"/>
          <a:ea typeface="+mn-ea"/>
          <a:cs typeface="+mn-cs"/>
        </a:defRPr>
      </a:lvl5pPr>
      <a:lvl6pPr marL="4990795">
        <a:defRPr>
          <a:latin typeface="+mn-lt"/>
          <a:ea typeface="+mn-ea"/>
          <a:cs typeface="+mn-cs"/>
        </a:defRPr>
      </a:lvl6pPr>
      <a:lvl7pPr marL="5988954">
        <a:defRPr>
          <a:latin typeface="+mn-lt"/>
          <a:ea typeface="+mn-ea"/>
          <a:cs typeface="+mn-cs"/>
        </a:defRPr>
      </a:lvl7pPr>
      <a:lvl8pPr marL="6987113">
        <a:defRPr>
          <a:latin typeface="+mn-lt"/>
          <a:ea typeface="+mn-ea"/>
          <a:cs typeface="+mn-cs"/>
        </a:defRPr>
      </a:lvl8pPr>
      <a:lvl9pPr marL="79852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98159">
        <a:defRPr>
          <a:latin typeface="+mn-lt"/>
          <a:ea typeface="+mn-ea"/>
          <a:cs typeface="+mn-cs"/>
        </a:defRPr>
      </a:lvl2pPr>
      <a:lvl3pPr marL="1996318">
        <a:defRPr>
          <a:latin typeface="+mn-lt"/>
          <a:ea typeface="+mn-ea"/>
          <a:cs typeface="+mn-cs"/>
        </a:defRPr>
      </a:lvl3pPr>
      <a:lvl4pPr marL="2994477">
        <a:defRPr>
          <a:latin typeface="+mn-lt"/>
          <a:ea typeface="+mn-ea"/>
          <a:cs typeface="+mn-cs"/>
        </a:defRPr>
      </a:lvl4pPr>
      <a:lvl5pPr marL="3992636">
        <a:defRPr>
          <a:latin typeface="+mn-lt"/>
          <a:ea typeface="+mn-ea"/>
          <a:cs typeface="+mn-cs"/>
        </a:defRPr>
      </a:lvl5pPr>
      <a:lvl6pPr marL="4990795">
        <a:defRPr>
          <a:latin typeface="+mn-lt"/>
          <a:ea typeface="+mn-ea"/>
          <a:cs typeface="+mn-cs"/>
        </a:defRPr>
      </a:lvl6pPr>
      <a:lvl7pPr marL="5988954">
        <a:defRPr>
          <a:latin typeface="+mn-lt"/>
          <a:ea typeface="+mn-ea"/>
          <a:cs typeface="+mn-cs"/>
        </a:defRPr>
      </a:lvl7pPr>
      <a:lvl8pPr marL="6987113">
        <a:defRPr>
          <a:latin typeface="+mn-lt"/>
          <a:ea typeface="+mn-ea"/>
          <a:cs typeface="+mn-cs"/>
        </a:defRPr>
      </a:lvl8pPr>
      <a:lvl9pPr marL="79852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5706" y="1892221"/>
            <a:ext cx="18757042" cy="3709695"/>
          </a:xfrm>
          <a:prstGeom prst="rect">
            <a:avLst/>
          </a:prstGeom>
        </p:spPr>
        <p:txBody>
          <a:bodyPr vert="horz" wrap="square" lIns="0" tIns="442239" rIns="0" bIns="0" rtlCol="0">
            <a:spAutoFit/>
          </a:bodyPr>
          <a:lstStyle/>
          <a:p>
            <a:pPr marL="27727">
              <a:spcBef>
                <a:spcPts val="3482"/>
              </a:spcBef>
            </a:pPr>
            <a:r>
              <a:rPr spc="11" dirty="0"/>
              <a:t>Title </a:t>
            </a:r>
            <a:r>
              <a:rPr spc="22" dirty="0"/>
              <a:t>of </a:t>
            </a:r>
            <a:r>
              <a:rPr dirty="0"/>
              <a:t>Research</a:t>
            </a:r>
            <a:r>
              <a:rPr spc="445" dirty="0"/>
              <a:t> </a:t>
            </a:r>
            <a:r>
              <a:rPr dirty="0"/>
              <a:t>Poster</a:t>
            </a:r>
          </a:p>
          <a:p>
            <a:pPr marL="27727" marR="11091">
              <a:lnSpc>
                <a:spcPct val="101000"/>
              </a:lnSpc>
              <a:spcBef>
                <a:spcPts val="1965"/>
              </a:spcBef>
            </a:pPr>
            <a:r>
              <a:rPr sz="5349" dirty="0">
                <a:latin typeface="Georgia"/>
                <a:cs typeface="Georgia"/>
              </a:rPr>
              <a:t>Presenter </a:t>
            </a:r>
            <a:r>
              <a:rPr sz="5349" spc="22" dirty="0">
                <a:latin typeface="Georgia"/>
                <a:cs typeface="Georgia"/>
              </a:rPr>
              <a:t>name, </a:t>
            </a:r>
            <a:r>
              <a:rPr sz="5349" dirty="0">
                <a:latin typeface="Georgia"/>
                <a:cs typeface="Georgia"/>
              </a:rPr>
              <a:t>Associates </a:t>
            </a:r>
            <a:r>
              <a:rPr sz="5349" spc="22" dirty="0">
                <a:latin typeface="Georgia"/>
                <a:cs typeface="Georgia"/>
              </a:rPr>
              <a:t>and </a:t>
            </a:r>
            <a:r>
              <a:rPr sz="5349" dirty="0">
                <a:latin typeface="Georgia"/>
                <a:cs typeface="Georgia"/>
              </a:rPr>
              <a:t>Collaborators  </a:t>
            </a:r>
            <a:r>
              <a:rPr sz="5349" spc="11" dirty="0">
                <a:latin typeface="Georgia"/>
                <a:cs typeface="Georgia"/>
              </a:rPr>
              <a:t>Department of, </a:t>
            </a:r>
            <a:r>
              <a:rPr sz="5349" dirty="0">
                <a:latin typeface="Georgia"/>
                <a:cs typeface="Georgia"/>
              </a:rPr>
              <a:t>College </a:t>
            </a:r>
            <a:r>
              <a:rPr sz="5349" spc="11" dirty="0">
                <a:latin typeface="Georgia"/>
                <a:cs typeface="Georgia"/>
              </a:rPr>
              <a:t>of, </a:t>
            </a:r>
            <a:r>
              <a:rPr sz="5349" dirty="0">
                <a:latin typeface="Georgia"/>
                <a:cs typeface="Georgia"/>
              </a:rPr>
              <a:t>University </a:t>
            </a:r>
            <a:r>
              <a:rPr sz="5349" spc="11" dirty="0">
                <a:latin typeface="Georgia"/>
                <a:cs typeface="Georgia"/>
              </a:rPr>
              <a:t>of West</a:t>
            </a:r>
            <a:r>
              <a:rPr sz="5349" dirty="0">
                <a:latin typeface="Georgia"/>
                <a:cs typeface="Georgia"/>
              </a:rPr>
              <a:t> Florida</a:t>
            </a:r>
            <a:endParaRPr sz="5349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89425" y="9209557"/>
            <a:ext cx="9285637" cy="14439714"/>
          </a:xfrm>
          <a:prstGeom prst="rect">
            <a:avLst/>
          </a:prstGeom>
        </p:spPr>
        <p:txBody>
          <a:bodyPr vert="horz" wrap="square" lIns="0" tIns="133088" rIns="0" bIns="0" rtlCol="0">
            <a:spAutoFit/>
          </a:bodyPr>
          <a:lstStyle/>
          <a:p>
            <a:pPr marL="27727">
              <a:spcBef>
                <a:spcPts val="1048"/>
              </a:spcBef>
            </a:pPr>
            <a:r>
              <a:rPr sz="4803" b="1" spc="-11" dirty="0">
                <a:solidFill>
                  <a:srgbClr val="00853E"/>
                </a:solidFill>
                <a:latin typeface="Arial"/>
                <a:cs typeface="Arial"/>
              </a:rPr>
              <a:t>INTRODUCTION</a:t>
            </a:r>
            <a:endParaRPr sz="4803">
              <a:latin typeface="Arial"/>
              <a:cs typeface="Arial"/>
            </a:endParaRPr>
          </a:p>
          <a:p>
            <a:pPr marL="27727" marR="145565">
              <a:spcBef>
                <a:spcPts val="426"/>
              </a:spcBef>
            </a:pP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Congue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scribentur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Ex sea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 quidam assueverit, eu  omnis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consul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discere mea. Mea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fierent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accommodare at. 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officiis  elaboraret quaerendum in, in lorem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prodesset has, an eos  utamur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scripta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senserit.</a:t>
            </a:r>
            <a:endParaRPr sz="2402">
              <a:latin typeface="Arial"/>
              <a:cs typeface="Arial"/>
            </a:endParaRPr>
          </a:p>
          <a:p>
            <a:pPr marL="27727" marR="11091">
              <a:spcBef>
                <a:spcPts val="884"/>
              </a:spcBef>
            </a:pP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An vide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meliore adversarium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vis,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pertinax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suscipiantur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ut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vel. In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pri urbanitas efficiendi, ius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 ut utinam officiis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 qui.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 officiis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2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>
              <a:latin typeface="Arial"/>
              <a:cs typeface="Arial"/>
            </a:endParaRPr>
          </a:p>
          <a:p>
            <a:pPr marL="27727" marR="364605">
              <a:spcBef>
                <a:spcPts val="893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 Cum ne docendi abhorreant, expetenda qualisque moderatius per  ad</a:t>
            </a:r>
            <a:r>
              <a:rPr sz="2402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enim.</a:t>
            </a:r>
            <a:endParaRPr sz="2402">
              <a:latin typeface="Arial"/>
              <a:cs typeface="Arial"/>
            </a:endParaRPr>
          </a:p>
          <a:p>
            <a:pPr marL="27727" marR="482441" algn="just">
              <a:spcBef>
                <a:spcPts val="884"/>
              </a:spcBef>
            </a:pP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officiis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2" spc="-19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>
              <a:latin typeface="Arial"/>
              <a:cs typeface="Arial"/>
            </a:endParaRPr>
          </a:p>
          <a:p>
            <a:pPr marL="27727" marR="227356">
              <a:spcBef>
                <a:spcPts val="893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 Cum ne docendi abhorreant, expetenda qualisque moderatius per  ad.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Enimpraesent 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officiis 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may</a:t>
            </a:r>
            <a:r>
              <a:rPr sz="2402" spc="-1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no  platonem an</a:t>
            </a:r>
            <a:r>
              <a:rPr sz="2402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>
              <a:latin typeface="Arial"/>
              <a:cs typeface="Arial"/>
            </a:endParaRPr>
          </a:p>
          <a:p>
            <a:pPr marL="27727" marR="555919">
              <a:spcBef>
                <a:spcPts val="884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 Cum ne docendi abhorreant, expetenda qualisque</a:t>
            </a:r>
            <a:r>
              <a:rPr sz="2402" spc="-10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moderatius.</a:t>
            </a:r>
            <a:endParaRPr sz="2402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89425" y="24379129"/>
            <a:ext cx="9285637" cy="7620028"/>
          </a:xfrm>
          <a:prstGeom prst="rect">
            <a:avLst/>
          </a:prstGeom>
        </p:spPr>
        <p:txBody>
          <a:bodyPr vert="horz" wrap="square" lIns="0" tIns="248151" rIns="0" bIns="0" rtlCol="0">
            <a:spAutoFit/>
          </a:bodyPr>
          <a:lstStyle/>
          <a:p>
            <a:pPr marL="27727">
              <a:spcBef>
                <a:spcPts val="1952"/>
              </a:spcBef>
            </a:pPr>
            <a:r>
              <a:rPr sz="4803" b="1" spc="-22" dirty="0">
                <a:solidFill>
                  <a:srgbClr val="00853E"/>
                </a:solidFill>
                <a:latin typeface="Arial"/>
                <a:cs typeface="Arial"/>
              </a:rPr>
              <a:t>AIM</a:t>
            </a:r>
            <a:endParaRPr sz="4803">
              <a:latin typeface="Arial"/>
              <a:cs typeface="Arial"/>
            </a:endParaRPr>
          </a:p>
          <a:p>
            <a:pPr marL="27727" marR="145565">
              <a:spcBef>
                <a:spcPts val="862"/>
              </a:spcBef>
            </a:pP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Congue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scribentur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Ex sea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 quidam assueverit, eu  omnis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consul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discere mea. Mea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fierent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accommodare at. 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officiis  elaboraret quaerendum in, in lorem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prodesset has, an eos  utamur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scripta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senserit.</a:t>
            </a:r>
            <a:endParaRPr sz="2402">
              <a:latin typeface="Arial"/>
              <a:cs typeface="Arial"/>
            </a:endParaRPr>
          </a:p>
          <a:p>
            <a:pPr marL="27727" marR="11091">
              <a:spcBef>
                <a:spcPts val="893"/>
              </a:spcBef>
            </a:pP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An vide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meliore adversarium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vis,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pertinax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suscipiantur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ut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vel. In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pri urbanitas efficiendi, ius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 ut utinam officiis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 qui.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 officiis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2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>
              <a:latin typeface="Arial"/>
              <a:cs typeface="Arial"/>
            </a:endParaRPr>
          </a:p>
          <a:p>
            <a:pPr marL="27727" marR="555919">
              <a:spcBef>
                <a:spcPts val="884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 Cum ne docendi abhorreant, expetenda qualisque</a:t>
            </a:r>
            <a:r>
              <a:rPr sz="2402" spc="-10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moderatius.</a:t>
            </a:r>
            <a:endParaRPr sz="2402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89425" y="39406322"/>
            <a:ext cx="8903010" cy="671389"/>
          </a:xfrm>
          <a:prstGeom prst="rect">
            <a:avLst/>
          </a:prstGeom>
        </p:spPr>
        <p:txBody>
          <a:bodyPr vert="horz" wrap="square" lIns="0" tIns="26340" rIns="0" bIns="0" rtlCol="0">
            <a:spAutoFit/>
          </a:bodyPr>
          <a:lstStyle/>
          <a:p>
            <a:pPr marL="27727" marR="11091">
              <a:lnSpc>
                <a:spcPct val="101299"/>
              </a:lnSpc>
              <a:spcBef>
                <a:spcPts val="207"/>
              </a:spcBef>
            </a:pPr>
            <a:r>
              <a:rPr sz="2074" dirty="0">
                <a:solidFill>
                  <a:srgbClr val="00853E"/>
                </a:solidFill>
                <a:latin typeface="Arial"/>
                <a:cs typeface="Arial"/>
              </a:rPr>
              <a:t>Photo Caption Duis autem vel eum iriure dolor in hendrerit in vulputate velit  esse molestie</a:t>
            </a:r>
            <a:r>
              <a:rPr sz="2074" spc="-11" dirty="0">
                <a:solidFill>
                  <a:srgbClr val="00853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853E"/>
                </a:solidFill>
                <a:latin typeface="Arial"/>
                <a:cs typeface="Arial"/>
              </a:rPr>
              <a:t>consequat.</a:t>
            </a:r>
            <a:endParaRPr sz="2074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7153" y="32446301"/>
            <a:ext cx="9259296" cy="6395790"/>
          </a:xfrm>
          <a:prstGeom prst="rect">
            <a:avLst/>
          </a:prstGeom>
          <a:solidFill>
            <a:srgbClr val="D1D3D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7641" dirty="0">
              <a:latin typeface="Times New Roman"/>
              <a:cs typeface="Times New Roman"/>
            </a:endParaRPr>
          </a:p>
          <a:p>
            <a:pPr marL="2614622" marR="2599373" algn="ctr">
              <a:lnSpc>
                <a:spcPct val="101099"/>
              </a:lnSpc>
              <a:spcBef>
                <a:spcPts val="6266"/>
              </a:spcBef>
            </a:pPr>
            <a:r>
              <a:rPr sz="6877" i="1" spc="33" dirty="0">
                <a:solidFill>
                  <a:srgbClr val="A3A5A8"/>
                </a:solidFill>
                <a:latin typeface="Arial"/>
                <a:cs typeface="Arial"/>
              </a:rPr>
              <a:t>Add</a:t>
            </a:r>
            <a:r>
              <a:rPr sz="6877" i="1" spc="-153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6877" i="1" spc="11" dirty="0">
                <a:solidFill>
                  <a:srgbClr val="A3A5A8"/>
                </a:solidFill>
                <a:latin typeface="Arial"/>
                <a:cs typeface="Arial"/>
              </a:rPr>
              <a:t>photo  here</a:t>
            </a:r>
            <a:endParaRPr sz="6877" dirty="0"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Click on grey box </a:t>
            </a:r>
            <a:r>
              <a:rPr sz="1528" i="1" dirty="0">
                <a:solidFill>
                  <a:srgbClr val="A3A5A8"/>
                </a:solidFill>
                <a:latin typeface="Arial"/>
                <a:cs typeface="Arial"/>
              </a:rPr>
              <a:t>&gt;</a:t>
            </a:r>
            <a:r>
              <a:rPr sz="1528" i="1" spc="-22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Command+D</a:t>
            </a: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sz="1528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025288" y="1490474"/>
            <a:ext cx="8545337" cy="4870297"/>
          </a:xfrm>
          <a:prstGeom prst="rect">
            <a:avLst/>
          </a:prstGeom>
          <a:solidFill>
            <a:srgbClr val="D1D3D4"/>
          </a:solidFill>
        </p:spPr>
        <p:txBody>
          <a:bodyPr vert="horz" wrap="square" lIns="0" tIns="1386" rIns="0" bIns="0" rtlCol="0">
            <a:spAutoFit/>
          </a:bodyPr>
          <a:lstStyle/>
          <a:p>
            <a:pPr>
              <a:spcBef>
                <a:spcPts val="11"/>
              </a:spcBef>
            </a:pPr>
            <a:endParaRPr sz="7969" dirty="0">
              <a:latin typeface="Times New Roman"/>
              <a:cs typeface="Times New Roman"/>
            </a:endParaRPr>
          </a:p>
          <a:p>
            <a:pPr marL="1300379" marR="1283743" indent="-1386" algn="ctr">
              <a:lnSpc>
                <a:spcPct val="101099"/>
              </a:lnSpc>
            </a:pPr>
            <a:r>
              <a:rPr sz="6877" i="1" spc="33" dirty="0">
                <a:solidFill>
                  <a:srgbClr val="A3A5A8"/>
                </a:solidFill>
                <a:latin typeface="Arial"/>
                <a:cs typeface="Arial"/>
              </a:rPr>
              <a:t>Add </a:t>
            </a:r>
            <a:r>
              <a:rPr sz="6877" i="1" spc="22" dirty="0">
                <a:solidFill>
                  <a:srgbClr val="A3A5A8"/>
                </a:solidFill>
                <a:latin typeface="Arial"/>
                <a:cs typeface="Arial"/>
              </a:rPr>
              <a:t>Logo  Signature</a:t>
            </a:r>
            <a:r>
              <a:rPr sz="6877" i="1" spc="-120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6877" i="1" spc="11" dirty="0">
                <a:solidFill>
                  <a:srgbClr val="A3A5A8"/>
                </a:solidFill>
                <a:latin typeface="Arial"/>
                <a:cs typeface="Arial"/>
              </a:rPr>
              <a:t>Here</a:t>
            </a:r>
            <a:endParaRPr sz="6877" dirty="0">
              <a:latin typeface="Arial"/>
              <a:cs typeface="Arial"/>
            </a:endParaRPr>
          </a:p>
          <a:p>
            <a:pPr algn="ctr">
              <a:spcBef>
                <a:spcPts val="1124"/>
              </a:spcBef>
            </a:pP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Click on grey box </a:t>
            </a:r>
            <a:r>
              <a:rPr sz="1528" i="1" dirty="0">
                <a:solidFill>
                  <a:srgbClr val="A3A5A8"/>
                </a:solidFill>
                <a:latin typeface="Arial"/>
                <a:cs typeface="Arial"/>
              </a:rPr>
              <a:t>&gt;</a:t>
            </a:r>
            <a:r>
              <a:rPr sz="1528" i="1" spc="-22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Command+D</a:t>
            </a: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1124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1124"/>
              </a:spcBef>
            </a:pPr>
            <a:endParaRPr lang="en-US" sz="1528" i="1" spc="-11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1124"/>
              </a:spcBef>
            </a:pPr>
            <a:endParaRPr sz="1528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89426" y="42056218"/>
            <a:ext cx="6934421" cy="904241"/>
          </a:xfrm>
          <a:prstGeom prst="rect">
            <a:avLst/>
          </a:prstGeom>
        </p:spPr>
        <p:txBody>
          <a:bodyPr vert="horz" wrap="square" lIns="0" tIns="30499" rIns="0" bIns="0" rtlCol="0">
            <a:spAutoFit/>
          </a:bodyPr>
          <a:lstStyle/>
          <a:p>
            <a:pPr marL="27727">
              <a:spcBef>
                <a:spcPts val="240"/>
              </a:spcBef>
            </a:pPr>
            <a:r>
              <a:rPr sz="5676" b="1" dirty="0">
                <a:solidFill>
                  <a:srgbClr val="FFFFFF"/>
                </a:solidFill>
                <a:latin typeface="Arial"/>
                <a:cs typeface="Arial"/>
              </a:rPr>
              <a:t>uwf.edu/department</a:t>
            </a:r>
            <a:endParaRPr sz="5676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254143" y="22620673"/>
            <a:ext cx="9422883" cy="6551900"/>
          </a:xfrm>
          <a:prstGeom prst="rect">
            <a:avLst/>
          </a:prstGeom>
        </p:spPr>
        <p:txBody>
          <a:bodyPr vert="horz" wrap="square" lIns="0" tIns="27727" rIns="0" bIns="0" rtlCol="0">
            <a:spAutoFit/>
          </a:bodyPr>
          <a:lstStyle/>
          <a:p>
            <a:pPr marL="27727" marR="95657" algn="just">
              <a:spcBef>
                <a:spcPts val="218"/>
              </a:spcBef>
            </a:pP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officiis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>
              <a:latin typeface="Arial"/>
              <a:cs typeface="Arial"/>
            </a:endParaRPr>
          </a:p>
          <a:p>
            <a:pPr marL="27727" marR="11091">
              <a:spcBef>
                <a:spcPts val="893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Cum ne  docendi abhorreant, expetenda qualisque moderatius per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ad.</a:t>
            </a:r>
            <a:endParaRPr sz="2402">
              <a:latin typeface="Arial"/>
              <a:cs typeface="Arial"/>
            </a:endParaRPr>
          </a:p>
          <a:p>
            <a:pPr marL="27727" marR="295289">
              <a:lnSpc>
                <a:spcPts val="2882"/>
              </a:lnSpc>
              <a:spcBef>
                <a:spcPts val="76"/>
              </a:spcBef>
            </a:pP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Enimpraesent 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officiis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seeds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</a:t>
            </a:r>
            <a:r>
              <a:rPr sz="2402" spc="-20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 qui.</a:t>
            </a:r>
            <a:endParaRPr sz="2402">
              <a:latin typeface="Arial"/>
              <a:cs typeface="Arial"/>
            </a:endParaRPr>
          </a:p>
          <a:p>
            <a:pPr marL="27727" marR="11091">
              <a:spcBef>
                <a:spcPts val="797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Cum ne  docendi abhorreant, expetenda qualisque moderatius per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ad.</a:t>
            </a:r>
            <a:endParaRPr sz="240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143928" y="21817809"/>
            <a:ext cx="9422883" cy="7355278"/>
          </a:xfrm>
          <a:prstGeom prst="rect">
            <a:avLst/>
          </a:prstGeom>
        </p:spPr>
        <p:txBody>
          <a:bodyPr vert="horz" wrap="square" lIns="0" tIns="74862" rIns="0" bIns="0" rtlCol="0">
            <a:spAutoFit/>
          </a:bodyPr>
          <a:lstStyle/>
          <a:p>
            <a:pPr marL="27727">
              <a:spcBef>
                <a:spcPts val="589"/>
              </a:spcBef>
            </a:pPr>
            <a:r>
              <a:rPr sz="4803" b="1" spc="-65" dirty="0">
                <a:solidFill>
                  <a:srgbClr val="00853E"/>
                </a:solidFill>
                <a:latin typeface="Arial"/>
                <a:cs typeface="Arial"/>
              </a:rPr>
              <a:t>RESULTS</a:t>
            </a:r>
            <a:endParaRPr sz="4803">
              <a:latin typeface="Arial"/>
              <a:cs typeface="Arial"/>
            </a:endParaRPr>
          </a:p>
          <a:p>
            <a:pPr marL="27727" marR="281425">
              <a:spcBef>
                <a:spcPts val="186"/>
              </a:spcBef>
            </a:pP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Congue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scribentur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Ex sea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 quidam assueverit,</a:t>
            </a:r>
            <a:r>
              <a:rPr sz="2402" spc="-15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eu</a:t>
            </a:r>
            <a:r>
              <a:rPr sz="2402" spc="-3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omnis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consul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discere mea. Mea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fierent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accommodare at. 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officiis  elaboraret quaerendum in, in lorem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prodesset has, an eos  utamur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scripta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senserit.</a:t>
            </a:r>
            <a:endParaRPr sz="2402">
              <a:latin typeface="Arial"/>
              <a:cs typeface="Arial"/>
            </a:endParaRPr>
          </a:p>
          <a:p>
            <a:pPr marL="27727" marR="146951">
              <a:spcBef>
                <a:spcPts val="884"/>
              </a:spcBef>
            </a:pP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An vide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meliore adversarium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vis,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pertinax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suscipiantur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ut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vel. In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pri urbanitas efficiendi, ius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 ut utinam officiis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 qui.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 officiis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2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>
              <a:latin typeface="Arial"/>
              <a:cs typeface="Arial"/>
            </a:endParaRPr>
          </a:p>
          <a:p>
            <a:pPr marL="27727" marR="11091">
              <a:spcBef>
                <a:spcPts val="893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Cum ne  docendi abhorreant, expetenda qualisque moderatius per ad.</a:t>
            </a:r>
            <a:r>
              <a:rPr sz="2402" spc="-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Enim</a:t>
            </a:r>
            <a:endParaRPr sz="2402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254143" y="30872619"/>
            <a:ext cx="9422883" cy="9385517"/>
          </a:xfrm>
          <a:prstGeom prst="rect">
            <a:avLst/>
          </a:prstGeom>
        </p:spPr>
        <p:txBody>
          <a:bodyPr vert="horz" wrap="square" lIns="0" tIns="16636" rIns="0" bIns="0" rtlCol="0">
            <a:spAutoFit/>
          </a:bodyPr>
          <a:lstStyle/>
          <a:p>
            <a:pPr marL="27727" marR="316084">
              <a:lnSpc>
                <a:spcPct val="102699"/>
              </a:lnSpc>
              <a:spcBef>
                <a:spcPts val="131"/>
              </a:spcBef>
            </a:pP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docendi abhorreant, expetenda qualisque moderatius per ad.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Enimpraesent 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officiis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platone.</a:t>
            </a:r>
            <a:endParaRPr sz="2402">
              <a:latin typeface="Arial"/>
              <a:cs typeface="Arial"/>
            </a:endParaRPr>
          </a:p>
          <a:p>
            <a:pPr marL="27727" marR="11091">
              <a:lnSpc>
                <a:spcPct val="102699"/>
              </a:lnSpc>
              <a:spcBef>
                <a:spcPts val="906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Cum ne  docendi abhorreant, expetenda qualisque moderatius per ad.</a:t>
            </a:r>
            <a:r>
              <a:rPr sz="2402" spc="-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Enim</a:t>
            </a:r>
            <a:endParaRPr sz="2402">
              <a:latin typeface="Arial"/>
              <a:cs typeface="Arial"/>
            </a:endParaRPr>
          </a:p>
          <a:p>
            <a:pPr marL="27727" marR="146951">
              <a:lnSpc>
                <a:spcPct val="102699"/>
              </a:lnSpc>
              <a:spcBef>
                <a:spcPts val="893"/>
              </a:spcBef>
            </a:pP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pri urbanitas efficiendi, ius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 ut utinam officiis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 qui.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 officiis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2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>
              <a:latin typeface="Arial"/>
              <a:cs typeface="Arial"/>
            </a:endParaRPr>
          </a:p>
          <a:p>
            <a:pPr marL="27727" marR="11091">
              <a:lnSpc>
                <a:spcPct val="102699"/>
              </a:lnSpc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Cum ne  docendi abhorreant, expetenda qualisque moderatius per ad.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Enim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officiis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143928" y="30071267"/>
            <a:ext cx="9422883" cy="10173678"/>
          </a:xfrm>
          <a:prstGeom prst="rect">
            <a:avLst/>
          </a:prstGeom>
        </p:spPr>
        <p:txBody>
          <a:bodyPr vert="horz" wrap="square" lIns="0" tIns="74862" rIns="0" bIns="0" rtlCol="0">
            <a:spAutoFit/>
          </a:bodyPr>
          <a:lstStyle/>
          <a:p>
            <a:pPr marL="27727">
              <a:spcBef>
                <a:spcPts val="589"/>
              </a:spcBef>
            </a:pPr>
            <a:r>
              <a:rPr sz="4803" b="1" spc="-22" dirty="0">
                <a:solidFill>
                  <a:srgbClr val="00853E"/>
                </a:solidFill>
                <a:latin typeface="Arial"/>
                <a:cs typeface="Arial"/>
              </a:rPr>
              <a:t>CONCLUSIONS</a:t>
            </a:r>
            <a:endParaRPr sz="4803">
              <a:latin typeface="Arial"/>
              <a:cs typeface="Arial"/>
            </a:endParaRPr>
          </a:p>
          <a:p>
            <a:pPr marL="27727" marR="281425">
              <a:spcBef>
                <a:spcPts val="186"/>
              </a:spcBef>
            </a:pP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Congue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scribentur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Ex sea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 quidam assueverit,</a:t>
            </a:r>
            <a:r>
              <a:rPr sz="2402" spc="-15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eu</a:t>
            </a:r>
            <a:r>
              <a:rPr sz="2402" spc="-3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omnis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consul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discere mea. Mea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fierent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accommodare at. 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officiis  elaboraret quaerendum in, in lorem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prodesset has, an eos  utamur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scripta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senserit.</a:t>
            </a:r>
            <a:endParaRPr sz="2402">
              <a:latin typeface="Arial"/>
              <a:cs typeface="Arial"/>
            </a:endParaRPr>
          </a:p>
          <a:p>
            <a:pPr marL="27727" marR="146951">
              <a:spcBef>
                <a:spcPts val="884"/>
              </a:spcBef>
            </a:pP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An vide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meliore adversarium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vis,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pertinax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suscipiantur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ut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vel. In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pri urbanitas efficiendi, ius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 ut utinam officiis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 qui.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 officiis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2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>
              <a:latin typeface="Arial"/>
              <a:cs typeface="Arial"/>
            </a:endParaRPr>
          </a:p>
          <a:p>
            <a:pPr marL="27727" marR="11091">
              <a:spcBef>
                <a:spcPts val="893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Cum ne  docendi abhorreant, expetenda qualisque moderatius per ad.</a:t>
            </a:r>
            <a:r>
              <a:rPr sz="2402" spc="-8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Enim</a:t>
            </a:r>
            <a:endParaRPr sz="2402">
              <a:latin typeface="Arial"/>
              <a:cs typeface="Arial"/>
            </a:endParaRPr>
          </a:p>
          <a:p>
            <a:pPr marL="27727" marR="95657" algn="just">
              <a:spcBef>
                <a:spcPts val="884"/>
              </a:spcBef>
            </a:pP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officiis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>
              <a:latin typeface="Arial"/>
              <a:cs typeface="Arial"/>
            </a:endParaRPr>
          </a:p>
          <a:p>
            <a:pPr marL="27727" marR="11091">
              <a:spcBef>
                <a:spcPts val="893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Cum</a:t>
            </a:r>
            <a:r>
              <a:rPr sz="2402" spc="-4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ne</a:t>
            </a:r>
            <a:endParaRPr sz="2402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254142" y="14249738"/>
            <a:ext cx="9524085" cy="6665071"/>
          </a:xfrm>
          <a:prstGeom prst="rect">
            <a:avLst/>
          </a:prstGeom>
        </p:spPr>
        <p:txBody>
          <a:bodyPr vert="horz" wrap="square" lIns="0" tIns="27727" rIns="0" bIns="0" rtlCol="0">
            <a:spAutoFit/>
          </a:bodyPr>
          <a:lstStyle/>
          <a:p>
            <a:pPr marL="27727">
              <a:spcBef>
                <a:spcPts val="218"/>
              </a:spcBef>
            </a:pP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</a:t>
            </a:r>
            <a:r>
              <a:rPr sz="2402" spc="-3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dolor</a:t>
            </a:r>
            <a:endParaRPr sz="2402">
              <a:latin typeface="Arial"/>
              <a:cs typeface="Arial"/>
            </a:endParaRPr>
          </a:p>
          <a:p>
            <a:pPr marL="27727" marR="539283"/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graeco offendit. Cum ne docendi abhorreant, expetenda qualisque  moderatius per ad.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Enim</a:t>
            </a:r>
            <a:endParaRPr sz="2402">
              <a:latin typeface="Arial"/>
              <a:cs typeface="Arial"/>
            </a:endParaRPr>
          </a:p>
          <a:p>
            <a:pPr marL="27727" marR="196859" algn="just">
              <a:spcBef>
                <a:spcPts val="893"/>
              </a:spcBef>
            </a:pP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officiis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>
              <a:latin typeface="Arial"/>
              <a:cs typeface="Arial"/>
            </a:endParaRPr>
          </a:p>
          <a:p>
            <a:pPr marL="27727" marR="112293">
              <a:spcBef>
                <a:spcPts val="884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Cum ne  docendi abhorreant, expetenda qualisque moderatius per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ad.</a:t>
            </a:r>
            <a:endParaRPr sz="2402">
              <a:latin typeface="Arial"/>
              <a:cs typeface="Arial"/>
            </a:endParaRPr>
          </a:p>
          <a:p>
            <a:pPr marL="27727" marR="417286">
              <a:lnSpc>
                <a:spcPts val="2882"/>
              </a:lnSpc>
              <a:spcBef>
                <a:spcPts val="87"/>
              </a:spcBef>
            </a:pP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Enimpraesent 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officiis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2" spc="-13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2">
              <a:latin typeface="Arial"/>
              <a:cs typeface="Arial"/>
            </a:endParaRPr>
          </a:p>
          <a:p>
            <a:pPr marL="27727" marR="11091">
              <a:spcBef>
                <a:spcPts val="808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re in, per  ne dolor graeco offendit. Cum ne</a:t>
            </a:r>
            <a:endParaRPr sz="2402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361846" y="16057714"/>
            <a:ext cx="2782364" cy="3805552"/>
          </a:xfrm>
          <a:prstGeom prst="rect">
            <a:avLst/>
          </a:prstGeom>
        </p:spPr>
        <p:txBody>
          <a:bodyPr vert="horz" wrap="square" lIns="0" tIns="145565" rIns="0" bIns="0" rtlCol="0">
            <a:spAutoFit/>
          </a:bodyPr>
          <a:lstStyle/>
          <a:p>
            <a:pPr marL="27727">
              <a:spcBef>
                <a:spcPts val="1146"/>
              </a:spcBef>
            </a:pPr>
            <a:r>
              <a:rPr sz="2074" dirty="0">
                <a:solidFill>
                  <a:srgbClr val="00853E"/>
                </a:solidFill>
                <a:latin typeface="Arial"/>
                <a:cs typeface="Arial"/>
              </a:rPr>
              <a:t>Photo</a:t>
            </a:r>
            <a:r>
              <a:rPr sz="2074" spc="-22" dirty="0">
                <a:solidFill>
                  <a:srgbClr val="00853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853E"/>
                </a:solidFill>
                <a:latin typeface="Arial"/>
                <a:cs typeface="Arial"/>
              </a:rPr>
              <a:t>Caption</a:t>
            </a:r>
            <a:endParaRPr sz="2074" dirty="0">
              <a:latin typeface="Arial"/>
              <a:cs typeface="Arial"/>
            </a:endParaRPr>
          </a:p>
          <a:p>
            <a:pPr marL="27727" marR="70701">
              <a:lnSpc>
                <a:spcPct val="101299"/>
              </a:lnSpc>
              <a:spcBef>
                <a:spcPts val="893"/>
              </a:spcBef>
            </a:pPr>
            <a:r>
              <a:rPr sz="2074" dirty="0">
                <a:solidFill>
                  <a:srgbClr val="00853E"/>
                </a:solidFill>
                <a:latin typeface="Arial"/>
                <a:cs typeface="Arial"/>
              </a:rPr>
              <a:t>Duis autem vel eum  iriure dolor in hendrerit  in vulputate velit esse  molestie</a:t>
            </a:r>
            <a:r>
              <a:rPr sz="2074" spc="-44" dirty="0">
                <a:solidFill>
                  <a:srgbClr val="00853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853E"/>
                </a:solidFill>
                <a:latin typeface="Arial"/>
                <a:cs typeface="Arial"/>
              </a:rPr>
              <a:t>consequat.</a:t>
            </a:r>
            <a:endParaRPr sz="2074" dirty="0">
              <a:latin typeface="Arial"/>
              <a:cs typeface="Arial"/>
            </a:endParaRPr>
          </a:p>
          <a:p>
            <a:pPr marL="27727" marR="425604">
              <a:lnSpc>
                <a:spcPct val="101299"/>
              </a:lnSpc>
            </a:pPr>
            <a:r>
              <a:rPr sz="2074" dirty="0">
                <a:solidFill>
                  <a:srgbClr val="00853E"/>
                </a:solidFill>
                <a:latin typeface="Arial"/>
                <a:cs typeface="Arial"/>
              </a:rPr>
              <a:t>Ris de exceped  moles aliberes aut  labore reicitibus aut  quaesequibus</a:t>
            </a:r>
            <a:r>
              <a:rPr sz="2074" spc="-76" dirty="0">
                <a:solidFill>
                  <a:srgbClr val="00853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853E"/>
                </a:solidFill>
                <a:latin typeface="Arial"/>
                <a:cs typeface="Arial"/>
              </a:rPr>
              <a:t>sum</a:t>
            </a:r>
            <a:endParaRPr sz="2074" dirty="0">
              <a:latin typeface="Arial"/>
              <a:cs typeface="Arial"/>
            </a:endParaRPr>
          </a:p>
          <a:p>
            <a:pPr marL="27727" marR="11091">
              <a:lnSpc>
                <a:spcPct val="101299"/>
              </a:lnSpc>
            </a:pPr>
            <a:r>
              <a:rPr sz="2074" dirty="0">
                <a:solidFill>
                  <a:srgbClr val="00853E"/>
                </a:solidFill>
                <a:latin typeface="Arial"/>
                <a:cs typeface="Arial"/>
              </a:rPr>
              <a:t>voluptatia niminciur</a:t>
            </a:r>
            <a:r>
              <a:rPr sz="2074" spc="-186" dirty="0">
                <a:solidFill>
                  <a:srgbClr val="00853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853E"/>
                </a:solidFill>
                <a:latin typeface="Arial"/>
                <a:cs typeface="Arial"/>
              </a:rPr>
              <a:t>aut  fuga. Nam,</a:t>
            </a:r>
            <a:r>
              <a:rPr sz="2074" spc="-44" dirty="0">
                <a:solidFill>
                  <a:srgbClr val="00853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853E"/>
                </a:solidFill>
                <a:latin typeface="Arial"/>
                <a:cs typeface="Arial"/>
              </a:rPr>
              <a:t>sitatium,</a:t>
            </a:r>
            <a:endParaRPr sz="2074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171652" y="16272393"/>
            <a:ext cx="5768518" cy="4063092"/>
          </a:xfrm>
          <a:prstGeom prst="rect">
            <a:avLst/>
          </a:prstGeom>
          <a:solidFill>
            <a:srgbClr val="D1D3D4"/>
          </a:solidFill>
        </p:spPr>
        <p:txBody>
          <a:bodyPr vert="horz" wrap="square" lIns="0" tIns="619689" rIns="0" bIns="0" rtlCol="0">
            <a:spAutoFit/>
          </a:bodyPr>
          <a:lstStyle/>
          <a:p>
            <a:pPr marL="869230" marR="853981" algn="ctr">
              <a:lnSpc>
                <a:spcPct val="101099"/>
              </a:lnSpc>
              <a:spcBef>
                <a:spcPts val="4879"/>
              </a:spcBef>
            </a:pPr>
            <a:r>
              <a:rPr sz="6877" i="1" spc="33" dirty="0">
                <a:solidFill>
                  <a:srgbClr val="A3A5A8"/>
                </a:solidFill>
                <a:latin typeface="Arial"/>
                <a:cs typeface="Arial"/>
              </a:rPr>
              <a:t>Add</a:t>
            </a:r>
            <a:r>
              <a:rPr sz="6877" i="1" spc="-153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6877" i="1" spc="11" dirty="0">
                <a:solidFill>
                  <a:srgbClr val="A3A5A8"/>
                </a:solidFill>
                <a:latin typeface="Arial"/>
                <a:cs typeface="Arial"/>
              </a:rPr>
              <a:t>photo  here</a:t>
            </a:r>
            <a:endParaRPr sz="6877" dirty="0"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Click on grey box </a:t>
            </a:r>
            <a:r>
              <a:rPr sz="1528" i="1" dirty="0">
                <a:solidFill>
                  <a:srgbClr val="A3A5A8"/>
                </a:solidFill>
                <a:latin typeface="Arial"/>
                <a:cs typeface="Arial"/>
              </a:rPr>
              <a:t>&gt;</a:t>
            </a:r>
            <a:r>
              <a:rPr sz="1528" i="1" spc="-33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Command+D</a:t>
            </a: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sz="1528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362674" y="9738891"/>
            <a:ext cx="3079038" cy="4450344"/>
          </a:xfrm>
          <a:prstGeom prst="rect">
            <a:avLst/>
          </a:prstGeom>
        </p:spPr>
        <p:txBody>
          <a:bodyPr vert="horz" wrap="square" lIns="0" tIns="145565" rIns="0" bIns="0" rtlCol="0">
            <a:spAutoFit/>
          </a:bodyPr>
          <a:lstStyle/>
          <a:p>
            <a:pPr marL="27727">
              <a:spcBef>
                <a:spcPts val="1146"/>
              </a:spcBef>
            </a:pPr>
            <a:r>
              <a:rPr sz="2074" dirty="0">
                <a:solidFill>
                  <a:srgbClr val="00853E"/>
                </a:solidFill>
                <a:latin typeface="Arial"/>
                <a:cs typeface="Arial"/>
              </a:rPr>
              <a:t>Photo</a:t>
            </a:r>
            <a:r>
              <a:rPr sz="2074" spc="-11" dirty="0">
                <a:solidFill>
                  <a:srgbClr val="00853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853E"/>
                </a:solidFill>
                <a:latin typeface="Arial"/>
                <a:cs typeface="Arial"/>
              </a:rPr>
              <a:t>Caption</a:t>
            </a:r>
            <a:endParaRPr sz="2074">
              <a:latin typeface="Arial"/>
              <a:cs typeface="Arial"/>
            </a:endParaRPr>
          </a:p>
          <a:p>
            <a:pPr marL="27727" marR="367378">
              <a:lnSpc>
                <a:spcPct val="101299"/>
              </a:lnSpc>
              <a:spcBef>
                <a:spcPts val="893"/>
              </a:spcBef>
            </a:pPr>
            <a:r>
              <a:rPr sz="2074" dirty="0">
                <a:solidFill>
                  <a:srgbClr val="00853E"/>
                </a:solidFill>
                <a:latin typeface="Arial"/>
                <a:cs typeface="Arial"/>
              </a:rPr>
              <a:t>Duis autem vel eum  iriure dolor in hendrerit  in vulputate velit esse  molestie</a:t>
            </a:r>
            <a:r>
              <a:rPr sz="2074" spc="-44" dirty="0">
                <a:solidFill>
                  <a:srgbClr val="00853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853E"/>
                </a:solidFill>
                <a:latin typeface="Arial"/>
                <a:cs typeface="Arial"/>
              </a:rPr>
              <a:t>consequat.</a:t>
            </a:r>
            <a:endParaRPr sz="2074">
              <a:latin typeface="Arial"/>
              <a:cs typeface="Arial"/>
            </a:endParaRPr>
          </a:p>
          <a:p>
            <a:pPr marL="27727" marR="11091">
              <a:lnSpc>
                <a:spcPct val="101299"/>
              </a:lnSpc>
            </a:pPr>
            <a:r>
              <a:rPr sz="2074" dirty="0">
                <a:solidFill>
                  <a:srgbClr val="00853E"/>
                </a:solidFill>
                <a:latin typeface="Arial"/>
                <a:cs typeface="Arial"/>
              </a:rPr>
              <a:t>Oluptus aut quundis  dolori dolupienim  earcidebit qui untios mil  in numquassit mod maios  verati</a:t>
            </a:r>
            <a:r>
              <a:rPr sz="2074" spc="-11" dirty="0">
                <a:solidFill>
                  <a:srgbClr val="00853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853E"/>
                </a:solidFill>
                <a:latin typeface="Arial"/>
                <a:cs typeface="Arial"/>
              </a:rPr>
              <a:t>optatur?</a:t>
            </a:r>
            <a:endParaRPr sz="2074">
              <a:latin typeface="Arial"/>
              <a:cs typeface="Arial"/>
            </a:endParaRPr>
          </a:p>
          <a:p>
            <a:pPr marL="27727" marR="203791">
              <a:lnSpc>
                <a:spcPct val="101299"/>
              </a:lnSpc>
            </a:pPr>
            <a:r>
              <a:rPr sz="2074" dirty="0">
                <a:solidFill>
                  <a:srgbClr val="00853E"/>
                </a:solidFill>
                <a:latin typeface="Arial"/>
                <a:cs typeface="Arial"/>
              </a:rPr>
              <a:t>Hendantis adi ad quis  doluptas dis sum </a:t>
            </a:r>
            <a:r>
              <a:rPr sz="2074" spc="-11" dirty="0">
                <a:solidFill>
                  <a:srgbClr val="00853E"/>
                </a:solidFill>
                <a:latin typeface="Arial"/>
                <a:cs typeface="Arial"/>
              </a:rPr>
              <a:t>inveliq  </a:t>
            </a:r>
            <a:r>
              <a:rPr sz="2074" dirty="0">
                <a:solidFill>
                  <a:srgbClr val="00853E"/>
                </a:solidFill>
                <a:latin typeface="Arial"/>
                <a:cs typeface="Arial"/>
              </a:rPr>
              <a:t>uibusdae</a:t>
            </a:r>
            <a:endParaRPr sz="2074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311814" y="9953563"/>
            <a:ext cx="5768518" cy="3854385"/>
          </a:xfrm>
          <a:prstGeom prst="rect">
            <a:avLst/>
          </a:prstGeom>
          <a:solidFill>
            <a:srgbClr val="D1D3D4"/>
          </a:solidFill>
        </p:spPr>
        <p:txBody>
          <a:bodyPr vert="horz" wrap="square" lIns="0" tIns="734755" rIns="0" bIns="0" rtlCol="0">
            <a:spAutoFit/>
          </a:bodyPr>
          <a:lstStyle/>
          <a:p>
            <a:pPr marL="869230" marR="853981" algn="ctr">
              <a:lnSpc>
                <a:spcPct val="101099"/>
              </a:lnSpc>
              <a:spcBef>
                <a:spcPts val="5785"/>
              </a:spcBef>
            </a:pPr>
            <a:r>
              <a:rPr sz="6877" i="1" spc="33" dirty="0">
                <a:solidFill>
                  <a:srgbClr val="A3A5A8"/>
                </a:solidFill>
                <a:latin typeface="Arial"/>
                <a:cs typeface="Arial"/>
              </a:rPr>
              <a:t>Add</a:t>
            </a:r>
            <a:r>
              <a:rPr sz="6877" i="1" spc="-153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6877" i="1" spc="11" dirty="0">
                <a:solidFill>
                  <a:srgbClr val="A3A5A8"/>
                </a:solidFill>
                <a:latin typeface="Arial"/>
                <a:cs typeface="Arial"/>
              </a:rPr>
              <a:t>photo  here</a:t>
            </a:r>
            <a:endParaRPr sz="6877" dirty="0"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Click on grey box </a:t>
            </a:r>
            <a:r>
              <a:rPr sz="1528" i="1" dirty="0">
                <a:solidFill>
                  <a:srgbClr val="A3A5A8"/>
                </a:solidFill>
                <a:latin typeface="Arial"/>
                <a:cs typeface="Arial"/>
              </a:rPr>
              <a:t>&gt;</a:t>
            </a:r>
            <a:r>
              <a:rPr sz="1528" i="1" spc="-33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Command+D</a:t>
            </a: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lang="en-US" sz="1528" dirty="0">
              <a:latin typeface="Arial"/>
              <a:cs typeface="Arial"/>
            </a:endParaRPr>
          </a:p>
          <a:p>
            <a:pPr algn="ctr">
              <a:spcBef>
                <a:spcPts val="710"/>
              </a:spcBef>
            </a:pPr>
            <a:endParaRPr lang="en-US" sz="1528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143928" y="9268675"/>
            <a:ext cx="9422883" cy="6615973"/>
          </a:xfrm>
          <a:prstGeom prst="rect">
            <a:avLst/>
          </a:prstGeom>
        </p:spPr>
        <p:txBody>
          <a:bodyPr vert="horz" wrap="square" lIns="0" tIns="74862" rIns="0" bIns="0" rtlCol="0">
            <a:spAutoFit/>
          </a:bodyPr>
          <a:lstStyle/>
          <a:p>
            <a:pPr marL="27727">
              <a:spcBef>
                <a:spcPts val="589"/>
              </a:spcBef>
            </a:pPr>
            <a:r>
              <a:rPr sz="4803" b="1" spc="-22" dirty="0">
                <a:solidFill>
                  <a:srgbClr val="00853E"/>
                </a:solidFill>
                <a:latin typeface="Arial"/>
                <a:cs typeface="Arial"/>
              </a:rPr>
              <a:t>METHOD</a:t>
            </a:r>
            <a:endParaRPr sz="4803">
              <a:latin typeface="Arial"/>
              <a:cs typeface="Arial"/>
            </a:endParaRPr>
          </a:p>
          <a:p>
            <a:pPr marL="27727" marR="281425">
              <a:spcBef>
                <a:spcPts val="186"/>
              </a:spcBef>
            </a:pP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Congue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scribentur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Ex sea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 quidam assueverit,</a:t>
            </a:r>
            <a:r>
              <a:rPr sz="2402" spc="-15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eu</a:t>
            </a:r>
            <a:r>
              <a:rPr sz="2402" spc="-3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omnis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consul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discere mea. Mea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fierent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accommodare at. </a:t>
            </a: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officiis  elaboraret quaerendum in, in lorem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prodesset has, an eos  utamur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scripta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senserit.</a:t>
            </a:r>
            <a:endParaRPr sz="2402">
              <a:latin typeface="Arial"/>
              <a:cs typeface="Arial"/>
            </a:endParaRPr>
          </a:p>
          <a:p>
            <a:pPr marL="27727" marR="146951">
              <a:spcBef>
                <a:spcPts val="884"/>
              </a:spcBef>
            </a:pP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An vide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meliore adversarium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vis,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pertinax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suscipiantur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ut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vel. In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pri urbanitas efficiendi, ius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 suscipit,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 ut utinam officiis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 causae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 an qui. praesent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vidit suscipit,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libris, ut utinam  officiis nec.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platonem.</a:t>
            </a:r>
            <a:endParaRPr sz="2402">
              <a:latin typeface="Arial"/>
              <a:cs typeface="Arial"/>
            </a:endParaRPr>
          </a:p>
          <a:p>
            <a:pPr marL="27727" marR="11091">
              <a:spcBef>
                <a:spcPts val="893"/>
              </a:spcBef>
            </a:pPr>
            <a:r>
              <a:rPr sz="2402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2" dirty="0">
                <a:solidFill>
                  <a:srgbClr val="231F20"/>
                </a:solidFill>
                <a:latin typeface="Arial"/>
                <a:cs typeface="Arial"/>
              </a:rPr>
              <a:t>cu. Eu cum timeam</a:t>
            </a:r>
            <a:r>
              <a:rPr sz="2402" spc="-1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2" spc="-11" dirty="0">
                <a:solidFill>
                  <a:srgbClr val="231F20"/>
                </a:solidFill>
                <a:latin typeface="Arial"/>
                <a:cs typeface="Arial"/>
              </a:rPr>
              <a:t>perfecto.</a:t>
            </a:r>
            <a:endParaRPr sz="2402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2171653" y="21424163"/>
            <a:ext cx="19649838" cy="0"/>
          </a:xfrm>
          <a:custGeom>
            <a:avLst/>
            <a:gdLst/>
            <a:ahLst/>
            <a:cxnLst/>
            <a:rect l="l" t="t" r="r" b="b"/>
            <a:pathLst>
              <a:path w="9000490">
                <a:moveTo>
                  <a:pt x="0" y="0"/>
                </a:moveTo>
                <a:lnTo>
                  <a:pt x="8999970" y="0"/>
                </a:lnTo>
              </a:path>
            </a:pathLst>
          </a:custGeom>
          <a:ln w="5817">
            <a:solidFill>
              <a:srgbClr val="96CA4F"/>
            </a:solidFill>
          </a:ln>
        </p:spPr>
        <p:txBody>
          <a:bodyPr wrap="square" lIns="0" tIns="0" rIns="0" bIns="0" rtlCol="0"/>
          <a:lstStyle/>
          <a:p>
            <a:endParaRPr sz="8580"/>
          </a:p>
        </p:txBody>
      </p:sp>
      <p:sp>
        <p:nvSpPr>
          <p:cNvPr id="20" name="object 20"/>
          <p:cNvSpPr/>
          <p:nvPr/>
        </p:nvSpPr>
        <p:spPr>
          <a:xfrm>
            <a:off x="12171653" y="29677630"/>
            <a:ext cx="19649838" cy="0"/>
          </a:xfrm>
          <a:custGeom>
            <a:avLst/>
            <a:gdLst/>
            <a:ahLst/>
            <a:cxnLst/>
            <a:rect l="l" t="t" r="r" b="b"/>
            <a:pathLst>
              <a:path w="9000490">
                <a:moveTo>
                  <a:pt x="0" y="0"/>
                </a:moveTo>
                <a:lnTo>
                  <a:pt x="8999970" y="0"/>
                </a:lnTo>
              </a:path>
            </a:pathLst>
          </a:custGeom>
          <a:ln w="5817">
            <a:solidFill>
              <a:srgbClr val="96CA4F"/>
            </a:solidFill>
          </a:ln>
        </p:spPr>
        <p:txBody>
          <a:bodyPr wrap="square" lIns="0" tIns="0" rIns="0" bIns="0" rtlCol="0"/>
          <a:lstStyle/>
          <a:p>
            <a:endParaRPr sz="8580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03766" y="41690135"/>
            <a:ext cx="11171634" cy="17438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2116</Words>
  <Application>Microsoft Office PowerPoint</Application>
  <PresentationFormat>Custom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Georgia</vt:lpstr>
      <vt:lpstr>Times New Roman</vt:lpstr>
      <vt:lpstr>Office Theme</vt:lpstr>
      <vt:lpstr>Title of Research Poster Presenter name, Associates and Collaborators  Department of, College of, University of West Florida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ResearchPoster_vertical_green.indd</dc:title>
  <cp:lastModifiedBy>Matthew Seaton</cp:lastModifiedBy>
  <cp:revision>3</cp:revision>
  <dcterms:created xsi:type="dcterms:W3CDTF">2017-12-18T20:41:30Z</dcterms:created>
  <dcterms:modified xsi:type="dcterms:W3CDTF">2020-03-02T15:30:25Z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2017-12-18T00:00:00Z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2017-12-18T00:00:00Z</vt:filetime>
  </property>
</Properties>
</file>