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20104100" cy="15081250"/>
  <p:defaultTextStyle>
    <a:defPPr>
      <a:defRPr lang="en-US"/>
    </a:defPPr>
    <a:lvl1pPr marL="0" algn="l" defTabSz="1996044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86" userDrawn="1">
          <p15:clr>
            <a:srgbClr val="A4A3A4"/>
          </p15:clr>
        </p15:guide>
        <p15:guide id="2" pos="47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44"/>
    <p:restoredTop sz="88093"/>
  </p:normalViewPr>
  <p:slideViewPr>
    <p:cSldViewPr>
      <p:cViewPr varScale="1">
        <p:scale>
          <a:sx n="20" d="100"/>
          <a:sy n="20" d="100"/>
        </p:scale>
        <p:origin x="936" y="132"/>
      </p:cViewPr>
      <p:guideLst>
        <p:guide orient="horz" pos="6286"/>
        <p:guide pos="47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66D70-9CB8-5E44-BF26-0A908B09E9E6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BFDAE-7568-4747-8273-2AF807F3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15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BFDAE-7568-4747-8273-2AF807F3B4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1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1533659"/>
            <a:ext cx="43891200" cy="1343573"/>
          </a:xfrm>
        </p:spPr>
        <p:txBody>
          <a:bodyPr lIns="0" tIns="0" rIns="0" bIns="0"/>
          <a:lstStyle>
            <a:lvl1pPr>
              <a:defRPr sz="8731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1533659"/>
            <a:ext cx="43891200" cy="1343573"/>
          </a:xfrm>
        </p:spPr>
        <p:txBody>
          <a:bodyPr lIns="0" tIns="0" rIns="0" bIns="0"/>
          <a:lstStyle>
            <a:lvl1pPr>
              <a:defRPr sz="8731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862752" y="7788323"/>
            <a:ext cx="9285637" cy="738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2" b="1" i="0">
                <a:solidFill>
                  <a:srgbClr val="005F9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1533659"/>
            <a:ext cx="43891200" cy="1343573"/>
          </a:xfrm>
        </p:spPr>
        <p:txBody>
          <a:bodyPr lIns="0" tIns="0" rIns="0" bIns="0"/>
          <a:lstStyle>
            <a:lvl1pPr>
              <a:defRPr sz="8731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511675"/>
            <a:ext cx="43891200" cy="23997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17" name="bk object 17"/>
          <p:cNvSpPr/>
          <p:nvPr/>
        </p:nvSpPr>
        <p:spPr>
          <a:xfrm>
            <a:off x="0" y="1"/>
            <a:ext cx="43891200" cy="7250364"/>
          </a:xfrm>
          <a:custGeom>
            <a:avLst/>
            <a:gdLst/>
            <a:ahLst/>
            <a:cxnLst/>
            <a:rect l="l" t="t" r="r" b="b"/>
            <a:pathLst>
              <a:path w="20104100" h="3321685">
                <a:moveTo>
                  <a:pt x="0" y="3321597"/>
                </a:moveTo>
                <a:lnTo>
                  <a:pt x="20104099" y="3321597"/>
                </a:lnTo>
                <a:lnTo>
                  <a:pt x="20104099" y="0"/>
                </a:lnTo>
                <a:lnTo>
                  <a:pt x="0" y="0"/>
                </a:lnTo>
                <a:lnTo>
                  <a:pt x="0" y="3321597"/>
                </a:lnTo>
                <a:close/>
              </a:path>
            </a:pathLst>
          </a:custGeom>
          <a:solidFill>
            <a:srgbClr val="005F9E"/>
          </a:solid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18" name="bk object 18"/>
          <p:cNvSpPr/>
          <p:nvPr/>
        </p:nvSpPr>
        <p:spPr>
          <a:xfrm>
            <a:off x="0" y="4525337"/>
            <a:ext cx="41608236" cy="272483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19" name="bk object 19"/>
          <p:cNvSpPr/>
          <p:nvPr/>
        </p:nvSpPr>
        <p:spPr>
          <a:xfrm>
            <a:off x="41599101" y="3166218"/>
            <a:ext cx="2292099" cy="40839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0" name="bk object 20"/>
          <p:cNvSpPr/>
          <p:nvPr/>
        </p:nvSpPr>
        <p:spPr>
          <a:xfrm>
            <a:off x="0" y="1807084"/>
            <a:ext cx="41608236" cy="272738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1" name="bk object 21"/>
          <p:cNvSpPr/>
          <p:nvPr/>
        </p:nvSpPr>
        <p:spPr>
          <a:xfrm>
            <a:off x="41599101" y="0"/>
            <a:ext cx="2292099" cy="317534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2" name="bk object 22"/>
          <p:cNvSpPr/>
          <p:nvPr/>
        </p:nvSpPr>
        <p:spPr>
          <a:xfrm>
            <a:off x="0" y="1"/>
            <a:ext cx="41608236" cy="18162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3" name="bk object 23"/>
          <p:cNvSpPr/>
          <p:nvPr/>
        </p:nvSpPr>
        <p:spPr>
          <a:xfrm>
            <a:off x="0" y="7250172"/>
            <a:ext cx="43891200" cy="188501"/>
          </a:xfrm>
          <a:custGeom>
            <a:avLst/>
            <a:gdLst/>
            <a:ahLst/>
            <a:cxnLst/>
            <a:rect l="l" t="t" r="r" b="b"/>
            <a:pathLst>
              <a:path w="20104100" h="86360">
                <a:moveTo>
                  <a:pt x="0" y="85803"/>
                </a:moveTo>
                <a:lnTo>
                  <a:pt x="20104099" y="85803"/>
                </a:lnTo>
                <a:lnTo>
                  <a:pt x="20104099" y="0"/>
                </a:lnTo>
                <a:lnTo>
                  <a:pt x="0" y="0"/>
                </a:lnTo>
                <a:lnTo>
                  <a:pt x="0" y="85803"/>
                </a:lnTo>
                <a:close/>
              </a:path>
            </a:pathLst>
          </a:custGeom>
          <a:solidFill>
            <a:srgbClr val="96CA4F"/>
          </a:solid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4" name="bk object 24"/>
          <p:cNvSpPr/>
          <p:nvPr/>
        </p:nvSpPr>
        <p:spPr>
          <a:xfrm>
            <a:off x="0" y="30397398"/>
            <a:ext cx="43891200" cy="188501"/>
          </a:xfrm>
          <a:custGeom>
            <a:avLst/>
            <a:gdLst/>
            <a:ahLst/>
            <a:cxnLst/>
            <a:rect l="l" t="t" r="r" b="b"/>
            <a:pathLst>
              <a:path w="20104100" h="86359">
                <a:moveTo>
                  <a:pt x="0" y="85803"/>
                </a:moveTo>
                <a:lnTo>
                  <a:pt x="20104099" y="85803"/>
                </a:lnTo>
                <a:lnTo>
                  <a:pt x="20104099" y="0"/>
                </a:lnTo>
                <a:lnTo>
                  <a:pt x="0" y="0"/>
                </a:lnTo>
                <a:lnTo>
                  <a:pt x="0" y="85803"/>
                </a:lnTo>
                <a:close/>
              </a:path>
            </a:pathLst>
          </a:custGeom>
          <a:solidFill>
            <a:srgbClr val="96CA4F"/>
          </a:solidFill>
        </p:spPr>
        <p:txBody>
          <a:bodyPr wrap="square" lIns="0" tIns="0" rIns="0" bIns="0" rtlCol="0"/>
          <a:lstStyle/>
          <a:p>
            <a:endParaRPr sz="857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1533659"/>
            <a:ext cx="43891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7571232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6046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6046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6046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7930">
        <a:defRPr>
          <a:latin typeface="+mn-lt"/>
          <a:ea typeface="+mn-ea"/>
          <a:cs typeface="+mn-cs"/>
        </a:defRPr>
      </a:lvl2pPr>
      <a:lvl3pPr marL="1995861">
        <a:defRPr>
          <a:latin typeface="+mn-lt"/>
          <a:ea typeface="+mn-ea"/>
          <a:cs typeface="+mn-cs"/>
        </a:defRPr>
      </a:lvl3pPr>
      <a:lvl4pPr marL="2993791">
        <a:defRPr>
          <a:latin typeface="+mn-lt"/>
          <a:ea typeface="+mn-ea"/>
          <a:cs typeface="+mn-cs"/>
        </a:defRPr>
      </a:lvl4pPr>
      <a:lvl5pPr marL="3991722">
        <a:defRPr>
          <a:latin typeface="+mn-lt"/>
          <a:ea typeface="+mn-ea"/>
          <a:cs typeface="+mn-cs"/>
        </a:defRPr>
      </a:lvl5pPr>
      <a:lvl6pPr marL="4989652">
        <a:defRPr>
          <a:latin typeface="+mn-lt"/>
          <a:ea typeface="+mn-ea"/>
          <a:cs typeface="+mn-cs"/>
        </a:defRPr>
      </a:lvl6pPr>
      <a:lvl7pPr marL="5987583">
        <a:defRPr>
          <a:latin typeface="+mn-lt"/>
          <a:ea typeface="+mn-ea"/>
          <a:cs typeface="+mn-cs"/>
        </a:defRPr>
      </a:lvl7pPr>
      <a:lvl8pPr marL="6985513">
        <a:defRPr>
          <a:latin typeface="+mn-lt"/>
          <a:ea typeface="+mn-ea"/>
          <a:cs typeface="+mn-cs"/>
        </a:defRPr>
      </a:lvl8pPr>
      <a:lvl9pPr marL="798344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7930">
        <a:defRPr>
          <a:latin typeface="+mn-lt"/>
          <a:ea typeface="+mn-ea"/>
          <a:cs typeface="+mn-cs"/>
        </a:defRPr>
      </a:lvl2pPr>
      <a:lvl3pPr marL="1995861">
        <a:defRPr>
          <a:latin typeface="+mn-lt"/>
          <a:ea typeface="+mn-ea"/>
          <a:cs typeface="+mn-cs"/>
        </a:defRPr>
      </a:lvl3pPr>
      <a:lvl4pPr marL="2993791">
        <a:defRPr>
          <a:latin typeface="+mn-lt"/>
          <a:ea typeface="+mn-ea"/>
          <a:cs typeface="+mn-cs"/>
        </a:defRPr>
      </a:lvl4pPr>
      <a:lvl5pPr marL="3991722">
        <a:defRPr>
          <a:latin typeface="+mn-lt"/>
          <a:ea typeface="+mn-ea"/>
          <a:cs typeface="+mn-cs"/>
        </a:defRPr>
      </a:lvl5pPr>
      <a:lvl6pPr marL="4989652">
        <a:defRPr>
          <a:latin typeface="+mn-lt"/>
          <a:ea typeface="+mn-ea"/>
          <a:cs typeface="+mn-cs"/>
        </a:defRPr>
      </a:lvl6pPr>
      <a:lvl7pPr marL="5987583">
        <a:defRPr>
          <a:latin typeface="+mn-lt"/>
          <a:ea typeface="+mn-ea"/>
          <a:cs typeface="+mn-cs"/>
        </a:defRPr>
      </a:lvl7pPr>
      <a:lvl8pPr marL="6985513">
        <a:defRPr>
          <a:latin typeface="+mn-lt"/>
          <a:ea typeface="+mn-ea"/>
          <a:cs typeface="+mn-cs"/>
        </a:defRPr>
      </a:lvl8pPr>
      <a:lvl9pPr marL="798344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828471"/>
            <a:ext cx="33247016" cy="1790037"/>
          </a:xfrm>
          <a:prstGeom prst="rect">
            <a:avLst/>
          </a:prstGeom>
        </p:spPr>
        <p:txBody>
          <a:bodyPr vert="horz" wrap="square" lIns="0" tIns="442146" rIns="0" bIns="0" rtlCol="0">
            <a:spAutoFit/>
          </a:bodyPr>
          <a:lstStyle/>
          <a:p>
            <a:pPr marL="1050599">
              <a:spcBef>
                <a:spcPts val="3481"/>
              </a:spcBef>
            </a:pPr>
            <a:r>
              <a:rPr spc="11" dirty="0"/>
              <a:t>Title </a:t>
            </a:r>
            <a:r>
              <a:rPr spc="22" dirty="0"/>
              <a:t>of </a:t>
            </a:r>
            <a:r>
              <a:rPr dirty="0"/>
              <a:t>Research</a:t>
            </a:r>
            <a:r>
              <a:rPr spc="491" dirty="0"/>
              <a:t> </a:t>
            </a:r>
            <a:r>
              <a:rPr dirty="0"/>
              <a:t>Poster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8236" y="7813451"/>
            <a:ext cx="9283682" cy="13324445"/>
          </a:xfrm>
          <a:prstGeom prst="rect">
            <a:avLst/>
          </a:prstGeom>
        </p:spPr>
        <p:txBody>
          <a:bodyPr vert="horz" wrap="square" lIns="0" tIns="133060" rIns="0" bIns="0" rtlCol="0">
            <a:spAutoFit/>
          </a:bodyPr>
          <a:lstStyle/>
          <a:p>
            <a:pPr marL="27720">
              <a:spcBef>
                <a:spcPts val="1048"/>
              </a:spcBef>
            </a:pPr>
            <a:r>
              <a:rPr sz="4802" b="1" spc="-11" dirty="0">
                <a:solidFill>
                  <a:srgbClr val="005F9E"/>
                </a:solidFill>
                <a:latin typeface="Arial"/>
                <a:cs typeface="Arial"/>
              </a:rPr>
              <a:t>INTRODUCTION</a:t>
            </a:r>
            <a:endParaRPr sz="4802" dirty="0">
              <a:latin typeface="Arial"/>
              <a:cs typeface="Arial"/>
            </a:endParaRPr>
          </a:p>
          <a:p>
            <a:pPr marL="27720" marR="145532">
              <a:spcBef>
                <a:spcPts val="426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Congue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scribentur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Ex sea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 quidam assueverit, eu  omnis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consul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discere mea. Mea ﬁerent accommodare at. </a:t>
            </a: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ofﬁciis  elaboraret quaerendum in, in lorem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prodesset has, an eos  utamur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scripta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senserit.</a:t>
            </a:r>
            <a:endParaRPr sz="2401" dirty="0">
              <a:latin typeface="Arial"/>
              <a:cs typeface="Arial"/>
            </a:endParaRPr>
          </a:p>
          <a:p>
            <a:pPr marL="27720" marR="11088">
              <a:spcBef>
                <a:spcPts val="884"/>
              </a:spcBef>
            </a:pP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An vide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meliore adversarium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vis,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pertinax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suscipiantur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ut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vel. In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pri urbanitas efﬁciendi, ius 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 ut utinam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 utinam 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1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1" dirty="0">
              <a:latin typeface="Arial"/>
              <a:cs typeface="Arial"/>
            </a:endParaRPr>
          </a:p>
          <a:p>
            <a:pPr marL="27720" marR="364522">
              <a:spcBef>
                <a:spcPts val="893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 moderatius per  ad</a:t>
            </a:r>
            <a:r>
              <a:rPr sz="2401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enim.</a:t>
            </a:r>
            <a:endParaRPr sz="2401" dirty="0">
              <a:latin typeface="Arial"/>
              <a:cs typeface="Arial"/>
            </a:endParaRPr>
          </a:p>
          <a:p>
            <a:pPr marL="27720" marR="482331" algn="just">
              <a:spcBef>
                <a:spcPts val="884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1" spc="-19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1" dirty="0">
              <a:latin typeface="Arial"/>
              <a:cs typeface="Arial"/>
            </a:endParaRPr>
          </a:p>
          <a:p>
            <a:pPr marL="27720" marR="227304">
              <a:spcBef>
                <a:spcPts val="893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 moderatius per  ad.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Enimpraesent 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may</a:t>
            </a:r>
            <a:r>
              <a:rPr sz="2401" spc="-1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no  platonem an</a:t>
            </a:r>
            <a:r>
              <a:rPr sz="2401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1" dirty="0">
              <a:latin typeface="Arial"/>
              <a:cs typeface="Arial"/>
            </a:endParaRPr>
          </a:p>
          <a:p>
            <a:pPr marL="27720" marR="637567">
              <a:spcBef>
                <a:spcPts val="884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</a:t>
            </a:r>
            <a:r>
              <a:rPr sz="2401" spc="-24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argumentum.</a:t>
            </a:r>
            <a:endParaRPr sz="2401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8236" y="21400862"/>
            <a:ext cx="9283682" cy="7986037"/>
          </a:xfrm>
          <a:prstGeom prst="rect">
            <a:avLst/>
          </a:prstGeom>
        </p:spPr>
        <p:txBody>
          <a:bodyPr vert="horz" wrap="square" lIns="0" tIns="248099" rIns="0" bIns="0" rtlCol="0">
            <a:spAutoFit/>
          </a:bodyPr>
          <a:lstStyle/>
          <a:p>
            <a:pPr marL="27720">
              <a:spcBef>
                <a:spcPts val="1951"/>
              </a:spcBef>
            </a:pPr>
            <a:r>
              <a:rPr sz="4802" b="1" spc="-22" dirty="0">
                <a:solidFill>
                  <a:srgbClr val="005F9E"/>
                </a:solidFill>
                <a:latin typeface="Arial"/>
                <a:cs typeface="Arial"/>
              </a:rPr>
              <a:t>AIM</a:t>
            </a:r>
            <a:endParaRPr sz="4802" dirty="0">
              <a:latin typeface="Arial"/>
              <a:cs typeface="Arial"/>
            </a:endParaRPr>
          </a:p>
          <a:p>
            <a:pPr marL="27720" marR="145532">
              <a:spcBef>
                <a:spcPts val="862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Congue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scribentur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Ex sea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 quidam assueverit, eu  omnis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consul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discere mea. Mea ﬁerent accommodare at. </a:t>
            </a: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ofﬁciis  elaboraret quaerendum in, in lorem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prodesset has, an eos  utamur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scripta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senserit.</a:t>
            </a:r>
            <a:endParaRPr sz="2401" dirty="0">
              <a:latin typeface="Arial"/>
              <a:cs typeface="Arial"/>
            </a:endParaRPr>
          </a:p>
          <a:p>
            <a:pPr marL="27720" marR="11088">
              <a:spcBef>
                <a:spcPts val="893"/>
              </a:spcBef>
            </a:pP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An vide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meliore adversarium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vis,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pertinax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suscipiantur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ut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vel. In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pri urbanitas efﬁciendi, ius 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 ut utinam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 utinam 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1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1" dirty="0">
              <a:latin typeface="Arial"/>
              <a:cs typeface="Arial"/>
            </a:endParaRPr>
          </a:p>
          <a:p>
            <a:pPr marL="27720" marR="364522">
              <a:spcBef>
                <a:spcPts val="884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 moderatius per  ad.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Praesent 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</a:t>
            </a:r>
            <a:r>
              <a:rPr sz="2401" spc="-13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iuvare</a:t>
            </a:r>
            <a:endParaRPr sz="2401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45398" y="7800214"/>
            <a:ext cx="9283682" cy="4822391"/>
          </a:xfrm>
          <a:prstGeom prst="rect">
            <a:avLst/>
          </a:prstGeom>
        </p:spPr>
        <p:txBody>
          <a:bodyPr vert="horz" wrap="square" lIns="0" tIns="146920" rIns="0" bIns="0" rtlCol="0">
            <a:spAutoFit/>
          </a:bodyPr>
          <a:lstStyle/>
          <a:p>
            <a:pPr marL="27720">
              <a:spcBef>
                <a:spcPts val="1157"/>
              </a:spcBef>
            </a:pPr>
            <a:r>
              <a:rPr sz="4802" b="1" spc="-22" dirty="0">
                <a:solidFill>
                  <a:srgbClr val="005F9E"/>
                </a:solidFill>
                <a:latin typeface="Arial"/>
                <a:cs typeface="Arial"/>
              </a:rPr>
              <a:t>METHOD</a:t>
            </a:r>
            <a:endParaRPr sz="4802" dirty="0">
              <a:latin typeface="Arial"/>
              <a:cs typeface="Arial"/>
            </a:endParaRPr>
          </a:p>
          <a:p>
            <a:pPr marL="27720" marR="145532">
              <a:lnSpc>
                <a:spcPct val="101800"/>
              </a:lnSpc>
              <a:spcBef>
                <a:spcPts val="415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Congue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scribentur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Ex sea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 quidam assueverit, eu  omnis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consul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discere mea. Mea ﬁerent accommodare at. </a:t>
            </a: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ofﬁciis  elaboraret quaerendum in, in lorem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prodesset has, an eos  utamur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scripta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senserit.</a:t>
            </a:r>
            <a:endParaRPr sz="2401" dirty="0">
              <a:latin typeface="Arial"/>
              <a:cs typeface="Arial"/>
            </a:endParaRPr>
          </a:p>
          <a:p>
            <a:pPr marL="27720" marR="11088">
              <a:lnSpc>
                <a:spcPct val="101800"/>
              </a:lnSpc>
              <a:spcBef>
                <a:spcPts val="904"/>
              </a:spcBef>
            </a:pP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An vide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meliore adversarium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vis,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pertinax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suscipiantur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ut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vel. In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pri urbanitas efﬁciendi, ius 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 ut utinam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</a:t>
            </a:r>
            <a:r>
              <a:rPr sz="2401" spc="-2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utinam</a:t>
            </a:r>
            <a:endParaRPr sz="2401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98063" y="15109354"/>
            <a:ext cx="3103339" cy="2013206"/>
          </a:xfrm>
          <a:prstGeom prst="rect">
            <a:avLst/>
          </a:prstGeom>
        </p:spPr>
        <p:txBody>
          <a:bodyPr vert="horz" wrap="square" lIns="0" tIns="20791" rIns="0" bIns="0" rtlCol="0">
            <a:spAutoFit/>
          </a:bodyPr>
          <a:lstStyle/>
          <a:p>
            <a:pPr marL="27720" marR="347890">
              <a:lnSpc>
                <a:spcPct val="101800"/>
              </a:lnSpc>
              <a:spcBef>
                <a:spcPts val="164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</a:t>
            </a:r>
            <a:r>
              <a:rPr sz="2401" spc="-19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 voluptatibus, choro  causae</a:t>
            </a: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platonem.</a:t>
            </a:r>
            <a:endParaRPr sz="2401" dirty="0">
              <a:latin typeface="Arial"/>
              <a:cs typeface="Arial"/>
            </a:endParaRPr>
          </a:p>
          <a:p>
            <a:pPr marL="27720">
              <a:spcBef>
                <a:spcPts val="947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 ignota</a:t>
            </a:r>
            <a:r>
              <a:rPr sz="2401" spc="-13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nominavi,</a:t>
            </a:r>
            <a:endParaRPr sz="2401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945399" y="17085565"/>
            <a:ext cx="9310017" cy="3635958"/>
          </a:xfrm>
          <a:prstGeom prst="rect">
            <a:avLst/>
          </a:prstGeom>
        </p:spPr>
        <p:txBody>
          <a:bodyPr vert="horz" wrap="square" lIns="0" tIns="20791" rIns="0" bIns="0" rtlCol="0">
            <a:spAutoFit/>
          </a:bodyPr>
          <a:lstStyle/>
          <a:p>
            <a:pPr marL="27720" marR="11088">
              <a:lnSpc>
                <a:spcPct val="101800"/>
              </a:lnSpc>
              <a:spcBef>
                <a:spcPts val="164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antiopam adolescens id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 lorem eleifend, dolores argumentum reprimique his et,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audire  assueverit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cu. Eu cum timeam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nihil accommodare in,  per ne dolor graeco offendit. Cum ne docendi abhorreant, expetenda  qualisque moderatius per ad.</a:t>
            </a:r>
            <a:r>
              <a:rPr sz="2401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Enim</a:t>
            </a:r>
            <a:endParaRPr sz="2401" dirty="0">
              <a:latin typeface="Arial"/>
              <a:cs typeface="Arial"/>
            </a:endParaRPr>
          </a:p>
          <a:p>
            <a:pPr marL="27720" marR="507281" algn="just">
              <a:lnSpc>
                <a:spcPct val="101800"/>
              </a:lnSpc>
              <a:spcBef>
                <a:spcPts val="893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1" spc="-19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1" dirty="0">
              <a:latin typeface="Arial"/>
              <a:cs typeface="Arial"/>
            </a:endParaRPr>
          </a:p>
          <a:p>
            <a:pPr marL="27720">
              <a:spcBef>
                <a:spcPts val="947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</a:t>
            </a:r>
            <a:r>
              <a:rPr sz="2401" spc="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ignota</a:t>
            </a:r>
            <a:endParaRPr sz="2401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945398" y="23225384"/>
            <a:ext cx="2849694" cy="2281998"/>
          </a:xfrm>
          <a:prstGeom prst="rect">
            <a:avLst/>
          </a:prstGeom>
        </p:spPr>
        <p:txBody>
          <a:bodyPr vert="horz" wrap="square" lIns="0" tIns="20791" rIns="0" bIns="0" rtlCol="0">
            <a:spAutoFit/>
          </a:bodyPr>
          <a:lstStyle/>
          <a:p>
            <a:pPr marL="27720" marR="162164">
              <a:lnSpc>
                <a:spcPct val="101800"/>
              </a:lnSpc>
              <a:spcBef>
                <a:spcPts val="164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nominavi,</a:t>
            </a:r>
            <a:r>
              <a:rPr sz="2401" spc="-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antiopam  adolescens</a:t>
            </a:r>
            <a:r>
              <a:rPr sz="2401" spc="-3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id</a:t>
            </a:r>
            <a:endParaRPr sz="2401">
              <a:latin typeface="Arial"/>
              <a:cs typeface="Arial"/>
            </a:endParaRPr>
          </a:p>
          <a:p>
            <a:pPr marL="27720" marR="11088">
              <a:lnSpc>
                <a:spcPct val="101800"/>
              </a:lnSpc>
            </a:pP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lorem eleifend,  dolores</a:t>
            </a:r>
            <a:r>
              <a:rPr sz="2401" spc="-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argumentum</a:t>
            </a:r>
            <a:endParaRPr sz="2401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945397" y="25459708"/>
            <a:ext cx="9311403" cy="3904750"/>
          </a:xfrm>
          <a:prstGeom prst="rect">
            <a:avLst/>
          </a:prstGeom>
        </p:spPr>
        <p:txBody>
          <a:bodyPr vert="horz" wrap="square" lIns="0" tIns="20791" rIns="0" bIns="0" rtlCol="0">
            <a:spAutoFit/>
          </a:bodyPr>
          <a:lstStyle/>
          <a:p>
            <a:pPr marL="27720" marR="11088">
              <a:lnSpc>
                <a:spcPct val="101800"/>
              </a:lnSpc>
              <a:spcBef>
                <a:spcPts val="164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reprimique his et,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 moderatius per  ad.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Enimpraesent 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</a:t>
            </a:r>
            <a:r>
              <a:rPr sz="2401" spc="-26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 an</a:t>
            </a:r>
            <a:r>
              <a:rPr sz="2401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1">
              <a:latin typeface="Arial"/>
              <a:cs typeface="Arial"/>
            </a:endParaRPr>
          </a:p>
          <a:p>
            <a:pPr marL="27720" marR="665287">
              <a:lnSpc>
                <a:spcPct val="101800"/>
              </a:lnSpc>
              <a:spcBef>
                <a:spcPts val="893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audire assueverit</a:t>
            </a:r>
            <a:r>
              <a:rPr sz="2401" spc="-3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cu.</a:t>
            </a:r>
            <a:endParaRPr sz="2401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945398" y="20748655"/>
            <a:ext cx="2722178" cy="1871145"/>
          </a:xfrm>
          <a:prstGeom prst="rect">
            <a:avLst/>
          </a:prstGeom>
        </p:spPr>
        <p:txBody>
          <a:bodyPr vert="horz" wrap="square" lIns="0" tIns="145534" rIns="0" bIns="0" rtlCol="0">
            <a:spAutoFit/>
          </a:bodyPr>
          <a:lstStyle/>
          <a:p>
            <a:pPr marL="27720">
              <a:spcBef>
                <a:spcPts val="1146"/>
              </a:spcBef>
            </a:pP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Photo</a:t>
            </a:r>
            <a:r>
              <a:rPr sz="2074" spc="-22" dirty="0">
                <a:solidFill>
                  <a:srgbClr val="005F9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Caption</a:t>
            </a:r>
            <a:endParaRPr sz="2074">
              <a:latin typeface="Arial"/>
              <a:cs typeface="Arial"/>
            </a:endParaRPr>
          </a:p>
          <a:p>
            <a:pPr marL="27720" marR="11088">
              <a:lnSpc>
                <a:spcPct val="101299"/>
              </a:lnSpc>
              <a:spcBef>
                <a:spcPts val="893"/>
              </a:spcBef>
            </a:pP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Duis autem vel eum  iriure dolor in hendrerit  in vulputate velit esse  molestie</a:t>
            </a:r>
            <a:r>
              <a:rPr sz="2074" spc="-44" dirty="0">
                <a:solidFill>
                  <a:srgbClr val="005F9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consequat.</a:t>
            </a:r>
            <a:endParaRPr sz="2074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161933" y="12749340"/>
            <a:ext cx="2722178" cy="1871145"/>
          </a:xfrm>
          <a:prstGeom prst="rect">
            <a:avLst/>
          </a:prstGeom>
        </p:spPr>
        <p:txBody>
          <a:bodyPr vert="horz" wrap="square" lIns="0" tIns="145534" rIns="0" bIns="0" rtlCol="0">
            <a:spAutoFit/>
          </a:bodyPr>
          <a:lstStyle/>
          <a:p>
            <a:pPr marL="27720">
              <a:spcBef>
                <a:spcPts val="1146"/>
              </a:spcBef>
            </a:pP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Photo</a:t>
            </a:r>
            <a:r>
              <a:rPr sz="2074" spc="-22" dirty="0">
                <a:solidFill>
                  <a:srgbClr val="005F9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Caption</a:t>
            </a:r>
            <a:endParaRPr sz="2074" dirty="0">
              <a:latin typeface="Arial"/>
              <a:cs typeface="Arial"/>
            </a:endParaRPr>
          </a:p>
          <a:p>
            <a:pPr marL="27720" marR="11088">
              <a:lnSpc>
                <a:spcPct val="101299"/>
              </a:lnSpc>
              <a:spcBef>
                <a:spcPts val="893"/>
              </a:spcBef>
            </a:pP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Duis autem vel eum  iriure dolor in hendrerit  in vulputate velit esse  molestie</a:t>
            </a:r>
            <a:r>
              <a:rPr sz="2074" spc="-44" dirty="0">
                <a:solidFill>
                  <a:srgbClr val="005F9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consequat.</a:t>
            </a:r>
            <a:endParaRPr sz="2074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sz="half" idx="3"/>
          </p:nvPr>
        </p:nvSpPr>
        <p:spPr>
          <a:xfrm>
            <a:off x="23117585" y="7800214"/>
            <a:ext cx="8886415" cy="20786790"/>
          </a:xfrm>
          <a:prstGeom prst="rect">
            <a:avLst/>
          </a:prstGeom>
        </p:spPr>
        <p:txBody>
          <a:bodyPr vert="horz" wrap="square" lIns="0" tIns="159394" rIns="0" bIns="0" rtlCol="0">
            <a:spAutoFit/>
          </a:bodyPr>
          <a:lstStyle/>
          <a:p>
            <a:pPr marL="27720">
              <a:spcBef>
                <a:spcPts val="1255"/>
              </a:spcBef>
            </a:pPr>
            <a:r>
              <a:rPr spc="-65" dirty="0"/>
              <a:t>RESULTS</a:t>
            </a:r>
          </a:p>
          <a:p>
            <a:pPr marL="27720" marR="145532">
              <a:lnSpc>
                <a:spcPct val="103400"/>
              </a:lnSpc>
              <a:spcBef>
                <a:spcPts val="415"/>
              </a:spcBef>
            </a:pPr>
            <a:r>
              <a:rPr sz="2401" b="0" spc="-11" dirty="0">
                <a:solidFill>
                  <a:srgbClr val="231F20"/>
                </a:solidFill>
              </a:rPr>
              <a:t>Congue </a:t>
            </a:r>
            <a:r>
              <a:rPr sz="2401" b="0" dirty="0">
                <a:solidFill>
                  <a:srgbClr val="231F20"/>
                </a:solidFill>
              </a:rPr>
              <a:t>scribentur cu </a:t>
            </a:r>
            <a:r>
              <a:rPr sz="2401" b="0" spc="-11" dirty="0">
                <a:solidFill>
                  <a:srgbClr val="231F20"/>
                </a:solidFill>
              </a:rPr>
              <a:t>his. </a:t>
            </a:r>
            <a:r>
              <a:rPr sz="2401" b="0" dirty="0">
                <a:solidFill>
                  <a:srgbClr val="231F20"/>
                </a:solidFill>
              </a:rPr>
              <a:t>Ex sea </a:t>
            </a:r>
            <a:r>
              <a:rPr sz="2401" b="0" spc="-11" dirty="0">
                <a:solidFill>
                  <a:srgbClr val="231F20"/>
                </a:solidFill>
              </a:rPr>
              <a:t>libris quidam assueverit, eu  omnis </a:t>
            </a:r>
            <a:r>
              <a:rPr sz="2401" b="0" dirty="0">
                <a:solidFill>
                  <a:srgbClr val="231F20"/>
                </a:solidFill>
              </a:rPr>
              <a:t>consul </a:t>
            </a:r>
            <a:r>
              <a:rPr sz="2401" b="0" spc="-11" dirty="0">
                <a:solidFill>
                  <a:srgbClr val="231F20"/>
                </a:solidFill>
              </a:rPr>
              <a:t>discere mea. Mea ﬁerent accommodare at. </a:t>
            </a:r>
            <a:r>
              <a:rPr sz="2401" b="0" spc="-55" dirty="0">
                <a:solidFill>
                  <a:srgbClr val="231F20"/>
                </a:solidFill>
              </a:rPr>
              <a:t>Vel </a:t>
            </a:r>
            <a:r>
              <a:rPr sz="2401" b="0" spc="-11" dirty="0">
                <a:solidFill>
                  <a:srgbClr val="231F20"/>
                </a:solidFill>
              </a:rPr>
              <a:t>ofﬁciis  elaboraret quaerendum in, in lorem </a:t>
            </a:r>
            <a:r>
              <a:rPr sz="2401" b="0" dirty="0">
                <a:solidFill>
                  <a:srgbClr val="231F20"/>
                </a:solidFill>
              </a:rPr>
              <a:t>causae </a:t>
            </a:r>
            <a:r>
              <a:rPr sz="2401" b="0" spc="-11" dirty="0">
                <a:solidFill>
                  <a:srgbClr val="231F20"/>
                </a:solidFill>
              </a:rPr>
              <a:t>prodesset has, an eos  utamur </a:t>
            </a:r>
            <a:r>
              <a:rPr sz="2401" b="0" dirty="0">
                <a:solidFill>
                  <a:srgbClr val="231F20"/>
                </a:solidFill>
              </a:rPr>
              <a:t>scripta</a:t>
            </a:r>
            <a:r>
              <a:rPr sz="2401" b="0" spc="-11" dirty="0">
                <a:solidFill>
                  <a:srgbClr val="231F20"/>
                </a:solidFill>
              </a:rPr>
              <a:t> </a:t>
            </a:r>
            <a:r>
              <a:rPr sz="2401" b="0" dirty="0">
                <a:solidFill>
                  <a:srgbClr val="231F20"/>
                </a:solidFill>
              </a:rPr>
              <a:t>senserit.</a:t>
            </a:r>
            <a:endParaRPr sz="2401" dirty="0"/>
          </a:p>
          <a:p>
            <a:pPr marL="27720" marR="11088">
              <a:lnSpc>
                <a:spcPct val="103400"/>
              </a:lnSpc>
              <a:spcBef>
                <a:spcPts val="893"/>
              </a:spcBef>
            </a:pPr>
            <a:r>
              <a:rPr sz="2401" b="0" dirty="0">
                <a:solidFill>
                  <a:srgbClr val="231F20"/>
                </a:solidFill>
              </a:rPr>
              <a:t>An vide </a:t>
            </a:r>
            <a:r>
              <a:rPr sz="2401" b="0" spc="-11" dirty="0">
                <a:solidFill>
                  <a:srgbClr val="231F20"/>
                </a:solidFill>
              </a:rPr>
              <a:t>meliore adversarium </a:t>
            </a:r>
            <a:r>
              <a:rPr sz="2401" b="0" dirty="0">
                <a:solidFill>
                  <a:srgbClr val="231F20"/>
                </a:solidFill>
              </a:rPr>
              <a:t>vis, causae </a:t>
            </a:r>
            <a:r>
              <a:rPr sz="2401" b="0" spc="-11" dirty="0">
                <a:solidFill>
                  <a:srgbClr val="231F20"/>
                </a:solidFill>
              </a:rPr>
              <a:t>pertinax </a:t>
            </a:r>
            <a:r>
              <a:rPr sz="2401" b="0" dirty="0">
                <a:solidFill>
                  <a:srgbClr val="231F20"/>
                </a:solidFill>
              </a:rPr>
              <a:t>suscipiantur </a:t>
            </a:r>
            <a:r>
              <a:rPr sz="2401" b="0" spc="-11" dirty="0">
                <a:solidFill>
                  <a:srgbClr val="231F20"/>
                </a:solidFill>
              </a:rPr>
              <a:t>ut  </a:t>
            </a:r>
            <a:r>
              <a:rPr sz="2401" b="0" dirty="0">
                <a:solidFill>
                  <a:srgbClr val="231F20"/>
                </a:solidFill>
              </a:rPr>
              <a:t>vel. In </a:t>
            </a:r>
            <a:r>
              <a:rPr sz="2401" b="0" spc="-11" dirty="0">
                <a:solidFill>
                  <a:srgbClr val="231F20"/>
                </a:solidFill>
              </a:rPr>
              <a:t>pri urbanitas efﬁciendi, ius praesent </a:t>
            </a:r>
            <a:r>
              <a:rPr sz="2401" b="0" dirty="0">
                <a:solidFill>
                  <a:srgbClr val="231F20"/>
                </a:solidFill>
              </a:rPr>
              <a:t>salutandi </a:t>
            </a:r>
            <a:r>
              <a:rPr sz="2401" b="0" spc="-11" dirty="0">
                <a:solidFill>
                  <a:srgbClr val="231F20"/>
                </a:solidFill>
              </a:rPr>
              <a:t>ea. </a:t>
            </a:r>
            <a:r>
              <a:rPr sz="2401" b="0" dirty="0">
                <a:solidFill>
                  <a:srgbClr val="231F20"/>
                </a:solidFill>
              </a:rPr>
              <a:t>Ei </a:t>
            </a:r>
            <a:r>
              <a:rPr sz="2401" b="0" spc="-11" dirty="0">
                <a:solidFill>
                  <a:srgbClr val="231F20"/>
                </a:solidFill>
              </a:rPr>
              <a:t>his </a:t>
            </a:r>
            <a:r>
              <a:rPr sz="2401" b="0" dirty="0">
                <a:solidFill>
                  <a:srgbClr val="231F20"/>
                </a:solidFill>
              </a:rPr>
              <a:t>vidit  suscipit, </a:t>
            </a:r>
            <a:r>
              <a:rPr sz="2401" b="0" spc="-11" dirty="0">
                <a:solidFill>
                  <a:srgbClr val="231F20"/>
                </a:solidFill>
              </a:rPr>
              <a:t>in his quas iuvaret. </a:t>
            </a:r>
            <a:r>
              <a:rPr sz="2401" b="0" dirty="0">
                <a:solidFill>
                  <a:srgbClr val="231F20"/>
                </a:solidFill>
              </a:rPr>
              <a:t>At </a:t>
            </a:r>
            <a:r>
              <a:rPr sz="2401" b="0" spc="-11" dirty="0">
                <a:solidFill>
                  <a:srgbClr val="231F20"/>
                </a:solidFill>
              </a:rPr>
              <a:t>dicit </a:t>
            </a:r>
            <a:r>
              <a:rPr sz="2401" b="0" dirty="0">
                <a:solidFill>
                  <a:srgbClr val="231F20"/>
                </a:solidFill>
              </a:rPr>
              <a:t>vivendo </a:t>
            </a:r>
            <a:r>
              <a:rPr sz="2401" b="0" spc="-11" dirty="0">
                <a:solidFill>
                  <a:srgbClr val="231F20"/>
                </a:solidFill>
              </a:rPr>
              <a:t>eam. </a:t>
            </a:r>
            <a:r>
              <a:rPr sz="2401" b="0" dirty="0">
                <a:solidFill>
                  <a:srgbClr val="231F20"/>
                </a:solidFill>
              </a:rPr>
              <a:t>Est </a:t>
            </a:r>
            <a:r>
              <a:rPr sz="2401" b="0" spc="-11" dirty="0">
                <a:solidFill>
                  <a:srgbClr val="231F20"/>
                </a:solidFill>
              </a:rPr>
              <a:t>an </a:t>
            </a:r>
            <a:r>
              <a:rPr sz="2401" b="0" dirty="0">
                <a:solidFill>
                  <a:srgbClr val="231F20"/>
                </a:solidFill>
              </a:rPr>
              <a:t>case </a:t>
            </a:r>
            <a:r>
              <a:rPr sz="2401" b="0" spc="-11" dirty="0">
                <a:solidFill>
                  <a:srgbClr val="231F20"/>
                </a:solidFill>
              </a:rPr>
              <a:t>libris,  ut utinam ofﬁciis nec. </a:t>
            </a:r>
            <a:r>
              <a:rPr sz="2401" b="0" dirty="0">
                <a:solidFill>
                  <a:srgbClr val="231F20"/>
                </a:solidFill>
              </a:rPr>
              <a:t>Sit cu </a:t>
            </a:r>
            <a:r>
              <a:rPr sz="2401" b="0" spc="-11" dirty="0">
                <a:solidFill>
                  <a:srgbClr val="231F20"/>
                </a:solidFill>
              </a:rPr>
              <a:t>delectus </a:t>
            </a:r>
            <a:r>
              <a:rPr sz="2401" b="0" dirty="0">
                <a:solidFill>
                  <a:srgbClr val="231F20"/>
                </a:solidFill>
              </a:rPr>
              <a:t>voluptatum voluptatibus, choro  causae </a:t>
            </a:r>
            <a:r>
              <a:rPr sz="2401" b="0" spc="-11" dirty="0">
                <a:solidFill>
                  <a:srgbClr val="231F20"/>
                </a:solidFill>
              </a:rPr>
              <a:t>platonem an qui. praesent </a:t>
            </a:r>
            <a:r>
              <a:rPr sz="2401" b="0" dirty="0">
                <a:solidFill>
                  <a:srgbClr val="231F20"/>
                </a:solidFill>
              </a:rPr>
              <a:t>salutandi </a:t>
            </a:r>
            <a:r>
              <a:rPr sz="2401" b="0" spc="-11" dirty="0">
                <a:solidFill>
                  <a:srgbClr val="231F20"/>
                </a:solidFill>
              </a:rPr>
              <a:t>ea. </a:t>
            </a:r>
            <a:r>
              <a:rPr sz="2401" b="0" dirty="0">
                <a:solidFill>
                  <a:srgbClr val="231F20"/>
                </a:solidFill>
              </a:rPr>
              <a:t>Ei </a:t>
            </a:r>
            <a:r>
              <a:rPr sz="2401" b="0" spc="-11" dirty="0">
                <a:solidFill>
                  <a:srgbClr val="231F20"/>
                </a:solidFill>
              </a:rPr>
              <a:t>his </a:t>
            </a:r>
            <a:r>
              <a:rPr sz="2401" b="0" dirty="0">
                <a:solidFill>
                  <a:srgbClr val="231F20"/>
                </a:solidFill>
              </a:rPr>
              <a:t>vidit suscipit,  </a:t>
            </a:r>
            <a:r>
              <a:rPr sz="2401" b="0" spc="-11" dirty="0">
                <a:solidFill>
                  <a:srgbClr val="231F20"/>
                </a:solidFill>
              </a:rPr>
              <a:t>in his quas iuvaret. </a:t>
            </a:r>
            <a:r>
              <a:rPr sz="2401" b="0" dirty="0">
                <a:solidFill>
                  <a:srgbClr val="231F20"/>
                </a:solidFill>
              </a:rPr>
              <a:t>At </a:t>
            </a:r>
            <a:r>
              <a:rPr sz="2401" b="0" spc="-11" dirty="0">
                <a:solidFill>
                  <a:srgbClr val="231F20"/>
                </a:solidFill>
              </a:rPr>
              <a:t>dicit </a:t>
            </a:r>
            <a:r>
              <a:rPr sz="2401" b="0" dirty="0">
                <a:solidFill>
                  <a:srgbClr val="231F20"/>
                </a:solidFill>
              </a:rPr>
              <a:t>vivendo </a:t>
            </a:r>
            <a:r>
              <a:rPr sz="2401" b="0" spc="-11" dirty="0">
                <a:solidFill>
                  <a:srgbClr val="231F20"/>
                </a:solidFill>
              </a:rPr>
              <a:t>eam. </a:t>
            </a:r>
            <a:r>
              <a:rPr sz="2401" b="0" dirty="0">
                <a:solidFill>
                  <a:srgbClr val="231F20"/>
                </a:solidFill>
              </a:rPr>
              <a:t>Est </a:t>
            </a:r>
            <a:r>
              <a:rPr sz="2401" b="0" spc="-11" dirty="0">
                <a:solidFill>
                  <a:srgbClr val="231F20"/>
                </a:solidFill>
              </a:rPr>
              <a:t>an </a:t>
            </a:r>
            <a:r>
              <a:rPr sz="2401" b="0" dirty="0">
                <a:solidFill>
                  <a:srgbClr val="231F20"/>
                </a:solidFill>
              </a:rPr>
              <a:t>case </a:t>
            </a:r>
            <a:r>
              <a:rPr sz="2401" b="0" spc="-11" dirty="0">
                <a:solidFill>
                  <a:srgbClr val="231F20"/>
                </a:solidFill>
              </a:rPr>
              <a:t>libris, ut utinam  ofﬁciis nec. </a:t>
            </a:r>
            <a:r>
              <a:rPr sz="2401" b="0" dirty="0">
                <a:solidFill>
                  <a:srgbClr val="231F20"/>
                </a:solidFill>
              </a:rPr>
              <a:t>Sit cu </a:t>
            </a:r>
            <a:r>
              <a:rPr sz="2401" b="0" spc="-11" dirty="0">
                <a:solidFill>
                  <a:srgbClr val="231F20"/>
                </a:solidFill>
              </a:rPr>
              <a:t>delectus </a:t>
            </a:r>
            <a:r>
              <a:rPr sz="2401" b="0" dirty="0">
                <a:solidFill>
                  <a:srgbClr val="231F20"/>
                </a:solidFill>
              </a:rPr>
              <a:t>voluptatum voluptatibus, choro causae  </a:t>
            </a:r>
            <a:r>
              <a:rPr sz="2401" b="0" spc="-11" dirty="0">
                <a:solidFill>
                  <a:srgbClr val="231F20"/>
                </a:solidFill>
              </a:rPr>
              <a:t>platonem an</a:t>
            </a:r>
            <a:r>
              <a:rPr sz="2401" b="0" spc="-22" dirty="0">
                <a:solidFill>
                  <a:srgbClr val="231F20"/>
                </a:solidFill>
              </a:rPr>
              <a:t> </a:t>
            </a:r>
            <a:r>
              <a:rPr sz="2401" b="0" spc="-11" dirty="0">
                <a:solidFill>
                  <a:srgbClr val="231F20"/>
                </a:solidFill>
              </a:rPr>
              <a:t>qui.</a:t>
            </a:r>
            <a:endParaRPr sz="2401" dirty="0"/>
          </a:p>
          <a:p>
            <a:pPr marL="27720" marR="364522">
              <a:lnSpc>
                <a:spcPct val="103400"/>
              </a:lnSpc>
              <a:spcBef>
                <a:spcPts val="904"/>
              </a:spcBef>
            </a:pPr>
            <a:r>
              <a:rPr sz="2401" b="0" spc="-55" dirty="0">
                <a:solidFill>
                  <a:srgbClr val="231F20"/>
                </a:solidFill>
              </a:rPr>
              <a:t>Vel </a:t>
            </a:r>
            <a:r>
              <a:rPr sz="2401" b="0" spc="-11" dirty="0">
                <a:solidFill>
                  <a:srgbClr val="231F20"/>
                </a:solidFill>
              </a:rPr>
              <a:t>ei ignota nominavi, antiopam adolescens id </a:t>
            </a:r>
            <a:r>
              <a:rPr sz="2401" b="0" dirty="0">
                <a:solidFill>
                  <a:srgbClr val="231F20"/>
                </a:solidFill>
              </a:rPr>
              <a:t>vim, </a:t>
            </a:r>
            <a:r>
              <a:rPr sz="2401" b="0" spc="-11" dirty="0">
                <a:solidFill>
                  <a:srgbClr val="231F20"/>
                </a:solidFill>
              </a:rPr>
              <a:t>accusamus  </a:t>
            </a:r>
            <a:r>
              <a:rPr sz="2401" b="0" dirty="0">
                <a:solidFill>
                  <a:srgbClr val="231F20"/>
                </a:solidFill>
              </a:rPr>
              <a:t>vituperata te </a:t>
            </a:r>
            <a:r>
              <a:rPr sz="2401" b="0" spc="-11" dirty="0">
                <a:solidFill>
                  <a:srgbClr val="231F20"/>
                </a:solidFill>
              </a:rPr>
              <a:t>mei. </a:t>
            </a:r>
            <a:r>
              <a:rPr sz="2401" b="0" dirty="0">
                <a:solidFill>
                  <a:srgbClr val="231F20"/>
                </a:solidFill>
              </a:rPr>
              <a:t>At </a:t>
            </a:r>
            <a:r>
              <a:rPr sz="2401" b="0" spc="-11" dirty="0">
                <a:solidFill>
                  <a:srgbClr val="231F20"/>
                </a:solidFill>
              </a:rPr>
              <a:t>pro lorem eleifend, dolores argumentum  reprimique his et, </a:t>
            </a:r>
            <a:r>
              <a:rPr sz="2401" b="0" dirty="0">
                <a:solidFill>
                  <a:srgbClr val="231F20"/>
                </a:solidFill>
              </a:rPr>
              <a:t>cum </a:t>
            </a:r>
            <a:r>
              <a:rPr sz="2401" b="0" spc="-11" dirty="0">
                <a:solidFill>
                  <a:srgbClr val="231F20"/>
                </a:solidFill>
              </a:rPr>
              <a:t>audire assueverit </a:t>
            </a:r>
            <a:r>
              <a:rPr sz="2401" b="0" dirty="0">
                <a:solidFill>
                  <a:srgbClr val="231F20"/>
                </a:solidFill>
              </a:rPr>
              <a:t>cu. Eu cum timeam  </a:t>
            </a:r>
            <a:r>
              <a:rPr sz="2401" b="0" spc="-11" dirty="0">
                <a:solidFill>
                  <a:srgbClr val="231F20"/>
                </a:solidFill>
              </a:rPr>
              <a:t>perfecto. </a:t>
            </a:r>
            <a:r>
              <a:rPr sz="2401" b="0" dirty="0">
                <a:solidFill>
                  <a:srgbClr val="231F20"/>
                </a:solidFill>
              </a:rPr>
              <a:t>Pro </a:t>
            </a:r>
            <a:r>
              <a:rPr sz="2401" b="0" spc="-11" dirty="0">
                <a:solidFill>
                  <a:srgbClr val="231F20"/>
                </a:solidFill>
              </a:rPr>
              <a:t>nihil accommodare in, per ne dolor graeco offendit.  Cum ne docendi abhorreant, expetenda qualisque moderatius per  ad.</a:t>
            </a:r>
            <a:r>
              <a:rPr sz="2401" b="0" spc="-22" dirty="0">
                <a:solidFill>
                  <a:srgbClr val="231F20"/>
                </a:solidFill>
              </a:rPr>
              <a:t> </a:t>
            </a:r>
            <a:r>
              <a:rPr sz="2401" b="0" dirty="0">
                <a:solidFill>
                  <a:srgbClr val="231F20"/>
                </a:solidFill>
              </a:rPr>
              <a:t>Enim</a:t>
            </a:r>
            <a:endParaRPr sz="2401" dirty="0"/>
          </a:p>
          <a:p>
            <a:pPr marL="27720" marR="482331" algn="just">
              <a:lnSpc>
                <a:spcPct val="103400"/>
              </a:lnSpc>
              <a:spcBef>
                <a:spcPts val="893"/>
              </a:spcBef>
            </a:pPr>
            <a:r>
              <a:rPr sz="2401" b="0" spc="-11" dirty="0">
                <a:solidFill>
                  <a:srgbClr val="231F20"/>
                </a:solidFill>
              </a:rPr>
              <a:t>praesent </a:t>
            </a:r>
            <a:r>
              <a:rPr sz="2401" b="0" dirty="0">
                <a:solidFill>
                  <a:srgbClr val="231F20"/>
                </a:solidFill>
              </a:rPr>
              <a:t>salutandi </a:t>
            </a:r>
            <a:r>
              <a:rPr sz="2401" b="0" spc="-11" dirty="0">
                <a:solidFill>
                  <a:srgbClr val="231F20"/>
                </a:solidFill>
              </a:rPr>
              <a:t>ea. </a:t>
            </a:r>
            <a:r>
              <a:rPr sz="2401" b="0" dirty="0">
                <a:solidFill>
                  <a:srgbClr val="231F20"/>
                </a:solidFill>
              </a:rPr>
              <a:t>Ei </a:t>
            </a:r>
            <a:r>
              <a:rPr sz="2401" b="0" spc="-11" dirty="0">
                <a:solidFill>
                  <a:srgbClr val="231F20"/>
                </a:solidFill>
              </a:rPr>
              <a:t>his </a:t>
            </a:r>
            <a:r>
              <a:rPr sz="2401" b="0" dirty="0">
                <a:solidFill>
                  <a:srgbClr val="231F20"/>
                </a:solidFill>
              </a:rPr>
              <a:t>vidit suscipit, </a:t>
            </a:r>
            <a:r>
              <a:rPr sz="2401" b="0" spc="-11" dirty="0">
                <a:solidFill>
                  <a:srgbClr val="231F20"/>
                </a:solidFill>
              </a:rPr>
              <a:t>in his quas iuvaret. </a:t>
            </a:r>
            <a:r>
              <a:rPr sz="2401" b="0" dirty="0">
                <a:solidFill>
                  <a:srgbClr val="231F20"/>
                </a:solidFill>
              </a:rPr>
              <a:t>At  </a:t>
            </a:r>
            <a:r>
              <a:rPr sz="2401" b="0" spc="-11" dirty="0">
                <a:solidFill>
                  <a:srgbClr val="231F20"/>
                </a:solidFill>
              </a:rPr>
              <a:t>dicit </a:t>
            </a:r>
            <a:r>
              <a:rPr sz="2401" b="0" dirty="0">
                <a:solidFill>
                  <a:srgbClr val="231F20"/>
                </a:solidFill>
              </a:rPr>
              <a:t>vivendo </a:t>
            </a:r>
            <a:r>
              <a:rPr sz="2401" b="0" spc="-11" dirty="0">
                <a:solidFill>
                  <a:srgbClr val="231F20"/>
                </a:solidFill>
              </a:rPr>
              <a:t>eam. </a:t>
            </a:r>
            <a:r>
              <a:rPr sz="2401" b="0" dirty="0">
                <a:solidFill>
                  <a:srgbClr val="231F20"/>
                </a:solidFill>
              </a:rPr>
              <a:t>Est </a:t>
            </a:r>
            <a:r>
              <a:rPr sz="2401" b="0" spc="-11" dirty="0">
                <a:solidFill>
                  <a:srgbClr val="231F20"/>
                </a:solidFill>
              </a:rPr>
              <a:t>an </a:t>
            </a:r>
            <a:r>
              <a:rPr sz="2401" b="0" dirty="0">
                <a:solidFill>
                  <a:srgbClr val="231F20"/>
                </a:solidFill>
              </a:rPr>
              <a:t>case </a:t>
            </a:r>
            <a:r>
              <a:rPr sz="2401" b="0" spc="-11" dirty="0">
                <a:solidFill>
                  <a:srgbClr val="231F20"/>
                </a:solidFill>
              </a:rPr>
              <a:t>libris, ut utinam ofﬁciis nec. </a:t>
            </a:r>
            <a:r>
              <a:rPr sz="2401" b="0" dirty="0">
                <a:solidFill>
                  <a:srgbClr val="231F20"/>
                </a:solidFill>
              </a:rPr>
              <a:t>Sit cu  </a:t>
            </a:r>
            <a:r>
              <a:rPr sz="2401" b="0" spc="-11" dirty="0">
                <a:solidFill>
                  <a:srgbClr val="231F20"/>
                </a:solidFill>
              </a:rPr>
              <a:t>delectus </a:t>
            </a:r>
            <a:r>
              <a:rPr sz="2401" b="0" dirty="0">
                <a:solidFill>
                  <a:srgbClr val="231F20"/>
                </a:solidFill>
              </a:rPr>
              <a:t>voluptatum voluptatibus, choro causae </a:t>
            </a:r>
            <a:r>
              <a:rPr sz="2401" b="0" spc="-11" dirty="0">
                <a:solidFill>
                  <a:srgbClr val="231F20"/>
                </a:solidFill>
              </a:rPr>
              <a:t>platonem an</a:t>
            </a:r>
            <a:r>
              <a:rPr sz="2401" b="0" spc="-196" dirty="0">
                <a:solidFill>
                  <a:srgbClr val="231F20"/>
                </a:solidFill>
              </a:rPr>
              <a:t> </a:t>
            </a:r>
            <a:r>
              <a:rPr sz="2401" b="0" spc="-11" dirty="0">
                <a:solidFill>
                  <a:srgbClr val="231F20"/>
                </a:solidFill>
              </a:rPr>
              <a:t>qui.</a:t>
            </a:r>
            <a:endParaRPr sz="2401" dirty="0"/>
          </a:p>
          <a:p>
            <a:pPr marL="27720" marR="364522">
              <a:lnSpc>
                <a:spcPct val="103400"/>
              </a:lnSpc>
              <a:spcBef>
                <a:spcPts val="893"/>
              </a:spcBef>
            </a:pPr>
            <a:r>
              <a:rPr sz="2401" b="0" spc="-55" dirty="0">
                <a:solidFill>
                  <a:srgbClr val="231F20"/>
                </a:solidFill>
              </a:rPr>
              <a:t>Vel </a:t>
            </a:r>
            <a:r>
              <a:rPr sz="2401" b="0" spc="-11" dirty="0">
                <a:solidFill>
                  <a:srgbClr val="231F20"/>
                </a:solidFill>
              </a:rPr>
              <a:t>ei ignota nominavi, antiopam adolescens id </a:t>
            </a:r>
            <a:r>
              <a:rPr sz="2401" b="0" dirty="0">
                <a:solidFill>
                  <a:srgbClr val="231F20"/>
                </a:solidFill>
              </a:rPr>
              <a:t>vim, </a:t>
            </a:r>
            <a:r>
              <a:rPr sz="2401" b="0" spc="-11" dirty="0">
                <a:solidFill>
                  <a:srgbClr val="231F20"/>
                </a:solidFill>
              </a:rPr>
              <a:t>accusamus  </a:t>
            </a:r>
            <a:r>
              <a:rPr sz="2401" b="0" dirty="0">
                <a:solidFill>
                  <a:srgbClr val="231F20"/>
                </a:solidFill>
              </a:rPr>
              <a:t>vituperata te </a:t>
            </a:r>
            <a:r>
              <a:rPr sz="2401" b="0" spc="-11" dirty="0">
                <a:solidFill>
                  <a:srgbClr val="231F20"/>
                </a:solidFill>
              </a:rPr>
              <a:t>mei. </a:t>
            </a:r>
            <a:r>
              <a:rPr sz="2401" b="0" dirty="0">
                <a:solidFill>
                  <a:srgbClr val="231F20"/>
                </a:solidFill>
              </a:rPr>
              <a:t>At </a:t>
            </a:r>
            <a:r>
              <a:rPr sz="2401" b="0" spc="-11" dirty="0">
                <a:solidFill>
                  <a:srgbClr val="231F20"/>
                </a:solidFill>
              </a:rPr>
              <a:t>pro lorem eleifend, dolores argumentum  reprimique his et, </a:t>
            </a:r>
            <a:r>
              <a:rPr sz="2401" b="0" dirty="0">
                <a:solidFill>
                  <a:srgbClr val="231F20"/>
                </a:solidFill>
              </a:rPr>
              <a:t>cum </a:t>
            </a:r>
            <a:r>
              <a:rPr sz="2401" b="0" spc="-11" dirty="0">
                <a:solidFill>
                  <a:srgbClr val="231F20"/>
                </a:solidFill>
              </a:rPr>
              <a:t>audire assueverit </a:t>
            </a:r>
            <a:r>
              <a:rPr sz="2401" b="0" dirty="0">
                <a:solidFill>
                  <a:srgbClr val="231F20"/>
                </a:solidFill>
              </a:rPr>
              <a:t>cu. Eu cum timeam  </a:t>
            </a:r>
            <a:r>
              <a:rPr sz="2401" b="0" spc="-11" dirty="0">
                <a:solidFill>
                  <a:srgbClr val="231F20"/>
                </a:solidFill>
              </a:rPr>
              <a:t>perfecto. </a:t>
            </a:r>
            <a:r>
              <a:rPr sz="2401" b="0" dirty="0">
                <a:solidFill>
                  <a:srgbClr val="231F20"/>
                </a:solidFill>
              </a:rPr>
              <a:t>Pro </a:t>
            </a:r>
            <a:r>
              <a:rPr sz="2401" b="0" spc="-11" dirty="0">
                <a:solidFill>
                  <a:srgbClr val="231F20"/>
                </a:solidFill>
              </a:rPr>
              <a:t>nihil accommodare in, per ne dolor graeco offendit.  Cum ne docendi abhorreant, expetenda qualisque moderatius per  ad. </a:t>
            </a:r>
            <a:r>
              <a:rPr sz="2401" b="0" dirty="0">
                <a:solidFill>
                  <a:srgbClr val="231F20"/>
                </a:solidFill>
              </a:rPr>
              <a:t>Enimpraesent salutandi </a:t>
            </a:r>
            <a:r>
              <a:rPr sz="2401" b="0" spc="-11" dirty="0">
                <a:solidFill>
                  <a:srgbClr val="231F20"/>
                </a:solidFill>
              </a:rPr>
              <a:t>ea. </a:t>
            </a:r>
            <a:r>
              <a:rPr sz="2401" b="0" dirty="0">
                <a:solidFill>
                  <a:srgbClr val="231F20"/>
                </a:solidFill>
              </a:rPr>
              <a:t>Ei </a:t>
            </a:r>
            <a:r>
              <a:rPr sz="2401" b="0" spc="-11" dirty="0">
                <a:solidFill>
                  <a:srgbClr val="231F20"/>
                </a:solidFill>
              </a:rPr>
              <a:t>his </a:t>
            </a:r>
            <a:r>
              <a:rPr sz="2401" b="0" dirty="0">
                <a:solidFill>
                  <a:srgbClr val="231F20"/>
                </a:solidFill>
              </a:rPr>
              <a:t>vidit suscipit, </a:t>
            </a:r>
            <a:r>
              <a:rPr sz="2401" b="0" spc="-11" dirty="0">
                <a:solidFill>
                  <a:srgbClr val="231F20"/>
                </a:solidFill>
              </a:rPr>
              <a:t>in his quas  iuvaret. </a:t>
            </a:r>
            <a:r>
              <a:rPr sz="2401" b="0" dirty="0">
                <a:solidFill>
                  <a:srgbClr val="231F20"/>
                </a:solidFill>
              </a:rPr>
              <a:t>At </a:t>
            </a:r>
            <a:r>
              <a:rPr sz="2401" b="0" spc="-11" dirty="0">
                <a:solidFill>
                  <a:srgbClr val="231F20"/>
                </a:solidFill>
              </a:rPr>
              <a:t>dicit </a:t>
            </a:r>
            <a:r>
              <a:rPr sz="2401" b="0" dirty="0">
                <a:solidFill>
                  <a:srgbClr val="231F20"/>
                </a:solidFill>
              </a:rPr>
              <a:t>vivendo </a:t>
            </a:r>
            <a:r>
              <a:rPr sz="2401" b="0" spc="-11" dirty="0">
                <a:solidFill>
                  <a:srgbClr val="231F20"/>
                </a:solidFill>
              </a:rPr>
              <a:t>eam. </a:t>
            </a:r>
            <a:r>
              <a:rPr sz="2401" b="0" dirty="0">
                <a:solidFill>
                  <a:srgbClr val="231F20"/>
                </a:solidFill>
              </a:rPr>
              <a:t>Est </a:t>
            </a:r>
            <a:r>
              <a:rPr sz="2401" b="0" spc="-11" dirty="0">
                <a:solidFill>
                  <a:srgbClr val="231F20"/>
                </a:solidFill>
              </a:rPr>
              <a:t>an </a:t>
            </a:r>
            <a:r>
              <a:rPr sz="2401" b="0" dirty="0">
                <a:solidFill>
                  <a:srgbClr val="231F20"/>
                </a:solidFill>
              </a:rPr>
              <a:t>case </a:t>
            </a:r>
            <a:r>
              <a:rPr sz="2401" b="0" spc="-11" dirty="0">
                <a:solidFill>
                  <a:srgbClr val="231F20"/>
                </a:solidFill>
              </a:rPr>
              <a:t>libris, ut utinam ofﬁciis  nec. </a:t>
            </a:r>
            <a:r>
              <a:rPr sz="2401" b="0" dirty="0">
                <a:solidFill>
                  <a:srgbClr val="231F20"/>
                </a:solidFill>
              </a:rPr>
              <a:t>Sit cu </a:t>
            </a:r>
            <a:r>
              <a:rPr sz="2401" b="0" spc="-11" dirty="0">
                <a:solidFill>
                  <a:srgbClr val="231F20"/>
                </a:solidFill>
              </a:rPr>
              <a:t>delectus </a:t>
            </a:r>
            <a:r>
              <a:rPr sz="2401" b="0" dirty="0">
                <a:solidFill>
                  <a:srgbClr val="231F20"/>
                </a:solidFill>
              </a:rPr>
              <a:t>voluptatum voluptatibus, choro causae seeds  </a:t>
            </a:r>
            <a:r>
              <a:rPr sz="2401" b="0" spc="-11" dirty="0">
                <a:solidFill>
                  <a:srgbClr val="231F20"/>
                </a:solidFill>
              </a:rPr>
              <a:t>platonem an</a:t>
            </a:r>
            <a:r>
              <a:rPr sz="2401" b="0" spc="-22" dirty="0">
                <a:solidFill>
                  <a:srgbClr val="231F20"/>
                </a:solidFill>
              </a:rPr>
              <a:t> </a:t>
            </a:r>
            <a:r>
              <a:rPr sz="2401" b="0" spc="-11" dirty="0">
                <a:solidFill>
                  <a:srgbClr val="231F20"/>
                </a:solidFill>
              </a:rPr>
              <a:t>qui.</a:t>
            </a:r>
            <a:endParaRPr sz="2401" dirty="0"/>
          </a:p>
          <a:p>
            <a:pPr marL="27720" marR="364522">
              <a:lnSpc>
                <a:spcPct val="103400"/>
              </a:lnSpc>
              <a:spcBef>
                <a:spcPts val="893"/>
              </a:spcBef>
            </a:pPr>
            <a:r>
              <a:rPr sz="2401" b="0" spc="-55" dirty="0">
                <a:solidFill>
                  <a:srgbClr val="231F20"/>
                </a:solidFill>
              </a:rPr>
              <a:t>Vel </a:t>
            </a:r>
            <a:r>
              <a:rPr sz="2401" b="0" spc="-11" dirty="0">
                <a:solidFill>
                  <a:srgbClr val="231F20"/>
                </a:solidFill>
              </a:rPr>
              <a:t>ei ignota nominavi, antiopam adolescens id </a:t>
            </a:r>
            <a:r>
              <a:rPr sz="2401" b="0" dirty="0">
                <a:solidFill>
                  <a:srgbClr val="231F20"/>
                </a:solidFill>
              </a:rPr>
              <a:t>vim, </a:t>
            </a:r>
            <a:r>
              <a:rPr sz="2401" b="0" spc="-11" dirty="0">
                <a:solidFill>
                  <a:srgbClr val="231F20"/>
                </a:solidFill>
              </a:rPr>
              <a:t>accusamus  </a:t>
            </a:r>
            <a:r>
              <a:rPr sz="2401" b="0" dirty="0">
                <a:solidFill>
                  <a:srgbClr val="231F20"/>
                </a:solidFill>
              </a:rPr>
              <a:t>vituperata te </a:t>
            </a:r>
            <a:r>
              <a:rPr sz="2401" b="0" spc="-11" dirty="0">
                <a:solidFill>
                  <a:srgbClr val="231F20"/>
                </a:solidFill>
              </a:rPr>
              <a:t>mei. </a:t>
            </a:r>
            <a:r>
              <a:rPr sz="2401" b="0" dirty="0">
                <a:solidFill>
                  <a:srgbClr val="231F20"/>
                </a:solidFill>
              </a:rPr>
              <a:t>At </a:t>
            </a:r>
            <a:r>
              <a:rPr sz="2401" b="0" spc="-11" dirty="0">
                <a:solidFill>
                  <a:srgbClr val="231F20"/>
                </a:solidFill>
              </a:rPr>
              <a:t>pro lorem eleifend, dolores argumentum  reprimique his et, </a:t>
            </a:r>
            <a:r>
              <a:rPr sz="2401" b="0" dirty="0">
                <a:solidFill>
                  <a:srgbClr val="231F20"/>
                </a:solidFill>
              </a:rPr>
              <a:t>cum </a:t>
            </a:r>
            <a:r>
              <a:rPr sz="2401" b="0" spc="-11" dirty="0">
                <a:solidFill>
                  <a:srgbClr val="231F20"/>
                </a:solidFill>
              </a:rPr>
              <a:t>audire assueverit </a:t>
            </a:r>
            <a:r>
              <a:rPr sz="2401" b="0" dirty="0">
                <a:solidFill>
                  <a:srgbClr val="231F20"/>
                </a:solidFill>
              </a:rPr>
              <a:t>cu. Eu cum timeam  </a:t>
            </a:r>
            <a:r>
              <a:rPr sz="2401" b="0" spc="-11" dirty="0">
                <a:solidFill>
                  <a:srgbClr val="231F20"/>
                </a:solidFill>
              </a:rPr>
              <a:t>perfecto. </a:t>
            </a:r>
            <a:r>
              <a:rPr sz="2401" b="0" dirty="0">
                <a:solidFill>
                  <a:srgbClr val="231F20"/>
                </a:solidFill>
              </a:rPr>
              <a:t>Pro </a:t>
            </a:r>
            <a:r>
              <a:rPr sz="2401" b="0" spc="-11" dirty="0">
                <a:solidFill>
                  <a:srgbClr val="231F20"/>
                </a:solidFill>
              </a:rPr>
              <a:t>nihil accommodare in, per ne dolor graeco offendit.  Cum ne docendi abhorreant, expetenda qualisque moderatius per  ad.</a:t>
            </a:r>
            <a:r>
              <a:rPr sz="2401" b="0" spc="-22" dirty="0">
                <a:solidFill>
                  <a:srgbClr val="231F20"/>
                </a:solidFill>
              </a:rPr>
              <a:t> </a:t>
            </a:r>
            <a:r>
              <a:rPr sz="2401" b="0" dirty="0">
                <a:solidFill>
                  <a:srgbClr val="231F20"/>
                </a:solidFill>
              </a:rPr>
              <a:t>Enim</a:t>
            </a:r>
            <a:endParaRPr sz="2401" dirty="0"/>
          </a:p>
          <a:p>
            <a:pPr marL="27720" marR="11088">
              <a:lnSpc>
                <a:spcPct val="103400"/>
              </a:lnSpc>
              <a:spcBef>
                <a:spcPts val="906"/>
              </a:spcBef>
            </a:pPr>
            <a:r>
              <a:rPr sz="2401" b="0" dirty="0">
                <a:solidFill>
                  <a:srgbClr val="231F20"/>
                </a:solidFill>
              </a:rPr>
              <a:t>In </a:t>
            </a:r>
            <a:r>
              <a:rPr sz="2401" b="0" spc="-11" dirty="0">
                <a:solidFill>
                  <a:srgbClr val="231F20"/>
                </a:solidFill>
              </a:rPr>
              <a:t>pri urbanitas efﬁciendi, ius praesent </a:t>
            </a:r>
            <a:r>
              <a:rPr sz="2401" b="0" dirty="0">
                <a:solidFill>
                  <a:srgbClr val="231F20"/>
                </a:solidFill>
              </a:rPr>
              <a:t>salutandi </a:t>
            </a:r>
            <a:r>
              <a:rPr sz="2401" b="0" spc="-11" dirty="0">
                <a:solidFill>
                  <a:srgbClr val="231F20"/>
                </a:solidFill>
              </a:rPr>
              <a:t>ea. </a:t>
            </a:r>
            <a:r>
              <a:rPr sz="2401" b="0" dirty="0">
                <a:solidFill>
                  <a:srgbClr val="231F20"/>
                </a:solidFill>
              </a:rPr>
              <a:t>Ei </a:t>
            </a:r>
            <a:r>
              <a:rPr sz="2401" b="0" spc="-11" dirty="0">
                <a:solidFill>
                  <a:srgbClr val="231F20"/>
                </a:solidFill>
              </a:rPr>
              <a:t>his </a:t>
            </a:r>
            <a:r>
              <a:rPr sz="2401" b="0" dirty="0">
                <a:solidFill>
                  <a:srgbClr val="231F20"/>
                </a:solidFill>
              </a:rPr>
              <a:t>vidit  suscipit, </a:t>
            </a:r>
            <a:r>
              <a:rPr sz="2401" b="0" spc="-11" dirty="0">
                <a:solidFill>
                  <a:srgbClr val="231F20"/>
                </a:solidFill>
              </a:rPr>
              <a:t>in his quas iuvaret. </a:t>
            </a:r>
            <a:r>
              <a:rPr sz="2401" b="0" dirty="0">
                <a:solidFill>
                  <a:srgbClr val="231F20"/>
                </a:solidFill>
              </a:rPr>
              <a:t>At </a:t>
            </a:r>
            <a:r>
              <a:rPr sz="2401" b="0" spc="-11" dirty="0">
                <a:solidFill>
                  <a:srgbClr val="231F20"/>
                </a:solidFill>
              </a:rPr>
              <a:t>dicit </a:t>
            </a:r>
            <a:r>
              <a:rPr sz="2401" b="0" dirty="0">
                <a:solidFill>
                  <a:srgbClr val="231F20"/>
                </a:solidFill>
              </a:rPr>
              <a:t>vivendo </a:t>
            </a:r>
            <a:r>
              <a:rPr sz="2401" b="0" spc="-11" dirty="0">
                <a:solidFill>
                  <a:srgbClr val="231F20"/>
                </a:solidFill>
              </a:rPr>
              <a:t>eam. </a:t>
            </a:r>
            <a:r>
              <a:rPr sz="2401" b="0" dirty="0">
                <a:solidFill>
                  <a:srgbClr val="231F20"/>
                </a:solidFill>
              </a:rPr>
              <a:t>Est </a:t>
            </a:r>
            <a:r>
              <a:rPr sz="2401" b="0" spc="-11" dirty="0">
                <a:solidFill>
                  <a:srgbClr val="231F20"/>
                </a:solidFill>
              </a:rPr>
              <a:t>an </a:t>
            </a:r>
            <a:r>
              <a:rPr sz="2401" b="0" dirty="0">
                <a:solidFill>
                  <a:srgbClr val="231F20"/>
                </a:solidFill>
              </a:rPr>
              <a:t>case </a:t>
            </a:r>
            <a:r>
              <a:rPr sz="2401" b="0" spc="-11" dirty="0">
                <a:solidFill>
                  <a:srgbClr val="231F20"/>
                </a:solidFill>
              </a:rPr>
              <a:t>libris,  ut utinam ofﬁciis nec. </a:t>
            </a:r>
            <a:r>
              <a:rPr sz="2401" b="0" dirty="0">
                <a:solidFill>
                  <a:srgbClr val="231F20"/>
                </a:solidFill>
              </a:rPr>
              <a:t>Sit cu </a:t>
            </a:r>
            <a:r>
              <a:rPr sz="2401" b="0" spc="-11" dirty="0">
                <a:solidFill>
                  <a:srgbClr val="231F20"/>
                </a:solidFill>
              </a:rPr>
              <a:t>delectus </a:t>
            </a:r>
            <a:r>
              <a:rPr sz="2401" b="0" dirty="0">
                <a:solidFill>
                  <a:srgbClr val="231F20"/>
                </a:solidFill>
              </a:rPr>
              <a:t>voluptatum voluptatibus, choro  causae </a:t>
            </a:r>
            <a:r>
              <a:rPr sz="2401" b="0" spc="-11" dirty="0">
                <a:solidFill>
                  <a:srgbClr val="231F20"/>
                </a:solidFill>
              </a:rPr>
              <a:t>platonem an qui. praesent </a:t>
            </a:r>
            <a:r>
              <a:rPr sz="2401" b="0" dirty="0">
                <a:solidFill>
                  <a:srgbClr val="231F20"/>
                </a:solidFill>
              </a:rPr>
              <a:t>salutandi </a:t>
            </a:r>
            <a:r>
              <a:rPr sz="2401" b="0" spc="-11" dirty="0">
                <a:solidFill>
                  <a:srgbClr val="231F20"/>
                </a:solidFill>
              </a:rPr>
              <a:t>ea. </a:t>
            </a:r>
            <a:r>
              <a:rPr sz="2401" b="0" dirty="0">
                <a:solidFill>
                  <a:srgbClr val="231F20"/>
                </a:solidFill>
              </a:rPr>
              <a:t>Ei </a:t>
            </a:r>
            <a:r>
              <a:rPr sz="2401" b="0" spc="-11" dirty="0">
                <a:solidFill>
                  <a:srgbClr val="231F20"/>
                </a:solidFill>
              </a:rPr>
              <a:t>his </a:t>
            </a:r>
            <a:r>
              <a:rPr sz="2401" b="0" dirty="0">
                <a:solidFill>
                  <a:srgbClr val="231F20"/>
                </a:solidFill>
              </a:rPr>
              <a:t>vidit suscipit,  </a:t>
            </a:r>
            <a:r>
              <a:rPr sz="2401" b="0" spc="-11" dirty="0">
                <a:solidFill>
                  <a:srgbClr val="231F20"/>
                </a:solidFill>
              </a:rPr>
              <a:t>in his quas iuvaret. </a:t>
            </a:r>
            <a:r>
              <a:rPr sz="2401" b="0" dirty="0">
                <a:solidFill>
                  <a:srgbClr val="231F20"/>
                </a:solidFill>
              </a:rPr>
              <a:t>At </a:t>
            </a:r>
            <a:r>
              <a:rPr sz="2401" b="0" spc="-11" dirty="0">
                <a:solidFill>
                  <a:srgbClr val="231F20"/>
                </a:solidFill>
              </a:rPr>
              <a:t>dicit </a:t>
            </a:r>
            <a:r>
              <a:rPr sz="2401" b="0" dirty="0">
                <a:solidFill>
                  <a:srgbClr val="231F20"/>
                </a:solidFill>
              </a:rPr>
              <a:t>vivendo </a:t>
            </a:r>
            <a:r>
              <a:rPr sz="2401" b="0" spc="-11" dirty="0">
                <a:solidFill>
                  <a:srgbClr val="231F20"/>
                </a:solidFill>
              </a:rPr>
              <a:t>eam. </a:t>
            </a:r>
            <a:r>
              <a:rPr sz="2401" b="0" dirty="0">
                <a:solidFill>
                  <a:srgbClr val="231F20"/>
                </a:solidFill>
              </a:rPr>
              <a:t>Est </a:t>
            </a:r>
            <a:r>
              <a:rPr sz="2401" b="0" spc="-11" dirty="0">
                <a:solidFill>
                  <a:srgbClr val="231F20"/>
                </a:solidFill>
              </a:rPr>
              <a:t>an </a:t>
            </a:r>
            <a:r>
              <a:rPr sz="2401" b="0" dirty="0">
                <a:solidFill>
                  <a:srgbClr val="231F20"/>
                </a:solidFill>
              </a:rPr>
              <a:t>case </a:t>
            </a:r>
            <a:r>
              <a:rPr sz="2401" b="0" spc="-11" dirty="0">
                <a:solidFill>
                  <a:srgbClr val="231F20"/>
                </a:solidFill>
              </a:rPr>
              <a:t>libris, ut utinam  ofﬁciis nec. </a:t>
            </a:r>
            <a:r>
              <a:rPr sz="2401" b="0" dirty="0">
                <a:solidFill>
                  <a:srgbClr val="231F20"/>
                </a:solidFill>
              </a:rPr>
              <a:t>Sit cu </a:t>
            </a:r>
            <a:r>
              <a:rPr sz="2401" b="0" spc="-11" dirty="0">
                <a:solidFill>
                  <a:srgbClr val="231F20"/>
                </a:solidFill>
              </a:rPr>
              <a:t>delectus </a:t>
            </a:r>
            <a:r>
              <a:rPr sz="2401" b="0" dirty="0">
                <a:solidFill>
                  <a:srgbClr val="231F20"/>
                </a:solidFill>
              </a:rPr>
              <a:t>voluptatum voluptatibus, choro causae  </a:t>
            </a:r>
            <a:r>
              <a:rPr sz="2401" b="0" spc="-11" dirty="0">
                <a:solidFill>
                  <a:srgbClr val="231F20"/>
                </a:solidFill>
              </a:rPr>
              <a:t>platonem an</a:t>
            </a:r>
            <a:r>
              <a:rPr sz="2401" b="0" spc="-22" dirty="0">
                <a:solidFill>
                  <a:srgbClr val="231F20"/>
                </a:solidFill>
              </a:rPr>
              <a:t> </a:t>
            </a:r>
            <a:r>
              <a:rPr sz="2401" b="0" spc="-11" dirty="0">
                <a:solidFill>
                  <a:srgbClr val="231F20"/>
                </a:solidFill>
              </a:rPr>
              <a:t>qui.</a:t>
            </a:r>
            <a:endParaRPr sz="2401" dirty="0"/>
          </a:p>
          <a:p>
            <a:pPr marL="27720" marR="364522">
              <a:lnSpc>
                <a:spcPct val="103400"/>
              </a:lnSpc>
              <a:spcBef>
                <a:spcPts val="893"/>
              </a:spcBef>
            </a:pPr>
            <a:r>
              <a:rPr sz="2401" b="0" spc="-55" dirty="0">
                <a:solidFill>
                  <a:srgbClr val="231F20"/>
                </a:solidFill>
              </a:rPr>
              <a:t>Vel </a:t>
            </a:r>
            <a:r>
              <a:rPr sz="2401" b="0" spc="-11" dirty="0">
                <a:solidFill>
                  <a:srgbClr val="231F20"/>
                </a:solidFill>
              </a:rPr>
              <a:t>ei ignota nominavi, antiopam adolescens id </a:t>
            </a:r>
            <a:r>
              <a:rPr sz="2401" b="0" dirty="0">
                <a:solidFill>
                  <a:srgbClr val="231F20"/>
                </a:solidFill>
              </a:rPr>
              <a:t>vim, </a:t>
            </a:r>
            <a:r>
              <a:rPr sz="2401" b="0" spc="-11" dirty="0">
                <a:solidFill>
                  <a:srgbClr val="231F20"/>
                </a:solidFill>
              </a:rPr>
              <a:t>accusamus  </a:t>
            </a:r>
            <a:r>
              <a:rPr sz="2401" b="0" dirty="0">
                <a:solidFill>
                  <a:srgbClr val="231F20"/>
                </a:solidFill>
              </a:rPr>
              <a:t>vituperata te </a:t>
            </a:r>
            <a:r>
              <a:rPr sz="2401" b="0" spc="-11" dirty="0">
                <a:solidFill>
                  <a:srgbClr val="231F20"/>
                </a:solidFill>
              </a:rPr>
              <a:t>mei. </a:t>
            </a:r>
            <a:r>
              <a:rPr sz="2401" b="0" dirty="0">
                <a:solidFill>
                  <a:srgbClr val="231F20"/>
                </a:solidFill>
              </a:rPr>
              <a:t>At </a:t>
            </a:r>
            <a:r>
              <a:rPr sz="2401" b="0" spc="-11" dirty="0">
                <a:solidFill>
                  <a:srgbClr val="231F20"/>
                </a:solidFill>
              </a:rPr>
              <a:t>pro lorem eleifend, dolores argumentum  reprimique his et, </a:t>
            </a:r>
            <a:r>
              <a:rPr sz="2401" b="0" dirty="0">
                <a:solidFill>
                  <a:srgbClr val="231F20"/>
                </a:solidFill>
              </a:rPr>
              <a:t>cum </a:t>
            </a:r>
            <a:r>
              <a:rPr sz="2401" b="0" spc="-11" dirty="0">
                <a:solidFill>
                  <a:srgbClr val="231F20"/>
                </a:solidFill>
              </a:rPr>
              <a:t>audire assueverit </a:t>
            </a:r>
            <a:r>
              <a:rPr sz="2401" b="0" dirty="0">
                <a:solidFill>
                  <a:srgbClr val="231F20"/>
                </a:solidFill>
              </a:rPr>
              <a:t>cu. Eu cum timeam  </a:t>
            </a:r>
            <a:r>
              <a:rPr sz="2401" b="0" spc="-11" dirty="0">
                <a:solidFill>
                  <a:srgbClr val="231F20"/>
                </a:solidFill>
              </a:rPr>
              <a:t>perfecto. </a:t>
            </a:r>
            <a:r>
              <a:rPr sz="2401" b="0" dirty="0">
                <a:solidFill>
                  <a:srgbClr val="231F20"/>
                </a:solidFill>
              </a:rPr>
              <a:t>Pro </a:t>
            </a:r>
            <a:r>
              <a:rPr sz="2401" b="0" spc="-11" dirty="0">
                <a:solidFill>
                  <a:srgbClr val="231F20"/>
                </a:solidFill>
              </a:rPr>
              <a:t>nihil accommodare in, per ne dolor graeco offendit.  Cum ne docendi abhorreant, expetenda qualisque moderatius per  ad.</a:t>
            </a:r>
            <a:endParaRPr sz="2401" dirty="0"/>
          </a:p>
        </p:txBody>
      </p:sp>
      <p:sp>
        <p:nvSpPr>
          <p:cNvPr id="13" name="object 13"/>
          <p:cNvSpPr txBox="1"/>
          <p:nvPr/>
        </p:nvSpPr>
        <p:spPr>
          <a:xfrm>
            <a:off x="33779720" y="7607754"/>
            <a:ext cx="9283682" cy="13324445"/>
          </a:xfrm>
          <a:prstGeom prst="rect">
            <a:avLst/>
          </a:prstGeom>
        </p:spPr>
        <p:txBody>
          <a:bodyPr vert="horz" wrap="square" lIns="0" tIns="133060" rIns="0" bIns="0" rtlCol="0">
            <a:spAutoFit/>
          </a:bodyPr>
          <a:lstStyle/>
          <a:p>
            <a:pPr marL="27720">
              <a:spcBef>
                <a:spcPts val="1048"/>
              </a:spcBef>
            </a:pPr>
            <a:r>
              <a:rPr sz="4802" b="1" spc="-22" dirty="0">
                <a:solidFill>
                  <a:srgbClr val="005F9E"/>
                </a:solidFill>
                <a:latin typeface="Arial"/>
                <a:cs typeface="Arial"/>
              </a:rPr>
              <a:t>CONCLUSIONS</a:t>
            </a:r>
            <a:endParaRPr sz="4802" dirty="0">
              <a:latin typeface="Arial"/>
              <a:cs typeface="Arial"/>
            </a:endParaRPr>
          </a:p>
          <a:p>
            <a:pPr marL="27720" marR="145532">
              <a:spcBef>
                <a:spcPts val="426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Congue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scribentur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Ex sea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 quidam assueverit, eu  omnis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consul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discere mea. Mea ﬁerent accommodare at. </a:t>
            </a: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ofﬁciis  elaboraret quaerendum in, in lorem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prodesset has, an eos  utamur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scripta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senserit.</a:t>
            </a:r>
            <a:endParaRPr sz="2401" dirty="0">
              <a:latin typeface="Arial"/>
              <a:cs typeface="Arial"/>
            </a:endParaRPr>
          </a:p>
          <a:p>
            <a:pPr marL="27720" marR="11088">
              <a:spcBef>
                <a:spcPts val="884"/>
              </a:spcBef>
            </a:pP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An vide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meliore adversarium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vis,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pertinax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suscipiantur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ut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vel. In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pri urbanitas efﬁciendi, ius 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 ut utinam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 qui. 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 utinam 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1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1" dirty="0">
              <a:latin typeface="Arial"/>
              <a:cs typeface="Arial"/>
            </a:endParaRPr>
          </a:p>
          <a:p>
            <a:pPr marL="27720" marR="364522">
              <a:spcBef>
                <a:spcPts val="893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 moderatius per  ad.</a:t>
            </a:r>
            <a:r>
              <a:rPr sz="2401" spc="-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Enim</a:t>
            </a:r>
            <a:endParaRPr sz="2401" dirty="0">
              <a:latin typeface="Arial"/>
              <a:cs typeface="Arial"/>
            </a:endParaRPr>
          </a:p>
          <a:p>
            <a:pPr marL="27720" marR="482331" algn="just">
              <a:spcBef>
                <a:spcPts val="884"/>
              </a:spcBef>
            </a:pP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praesent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platonem an</a:t>
            </a:r>
            <a:r>
              <a:rPr sz="2401" spc="-19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qui.</a:t>
            </a:r>
            <a:endParaRPr sz="2401" dirty="0">
              <a:latin typeface="Arial"/>
              <a:cs typeface="Arial"/>
            </a:endParaRPr>
          </a:p>
          <a:p>
            <a:pPr marL="27720" marR="142759">
              <a:spcBef>
                <a:spcPts val="893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cu. Eu cum timeam 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perfecto.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Pro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nihil accommodare in, per ne dolor graeco offendit.  Cum ne docendi abhorreant, expetenda qualisque moderatius per  ad.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Enimpraesent salutandi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Ei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his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vidit suscipit,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in his quas  iuvaret.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dicit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vivendo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eam.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Est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case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libris, ut utinam ofﬁciis  nec.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Sit cu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delectus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voluptatum voluptatibus, choro causae</a:t>
            </a:r>
            <a:r>
              <a:rPr sz="2401" spc="-19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platone.</a:t>
            </a:r>
            <a:endParaRPr sz="2401" dirty="0">
              <a:latin typeface="Arial"/>
              <a:cs typeface="Arial"/>
            </a:endParaRPr>
          </a:p>
          <a:p>
            <a:pPr marL="27720" marR="637567">
              <a:spcBef>
                <a:spcPts val="884"/>
              </a:spcBef>
            </a:pPr>
            <a:r>
              <a:rPr sz="2401" spc="-55" dirty="0">
                <a:solidFill>
                  <a:srgbClr val="231F20"/>
                </a:solidFill>
                <a:latin typeface="Arial"/>
                <a:cs typeface="Arial"/>
              </a:rPr>
              <a:t>Vel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ei ignota nominavi, antiopam adolescens id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vim,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accusamus 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vituperata te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mei.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pro lorem eleifend, dolores argumentum  reprimique his et,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cum </a:t>
            </a:r>
            <a:r>
              <a:rPr sz="2401" spc="-11" dirty="0">
                <a:solidFill>
                  <a:srgbClr val="231F20"/>
                </a:solidFill>
                <a:latin typeface="Arial"/>
                <a:cs typeface="Arial"/>
              </a:rPr>
              <a:t>audire assueverit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cu. Eu cum</a:t>
            </a:r>
            <a:r>
              <a:rPr sz="2401" spc="-9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1" dirty="0">
                <a:solidFill>
                  <a:srgbClr val="231F20"/>
                </a:solidFill>
                <a:latin typeface="Arial"/>
                <a:cs typeface="Arial"/>
              </a:rPr>
              <a:t>timeam.</a:t>
            </a:r>
            <a:endParaRPr sz="2401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763676" y="28617379"/>
            <a:ext cx="5151903" cy="1103451"/>
          </a:xfrm>
          <a:prstGeom prst="rect">
            <a:avLst/>
          </a:prstGeom>
        </p:spPr>
        <p:txBody>
          <a:bodyPr vert="horz" wrap="square" lIns="0" tIns="87320" rIns="0" bIns="0" rtlCol="0">
            <a:spAutoFit/>
          </a:bodyPr>
          <a:lstStyle/>
          <a:p>
            <a:pPr marL="27720">
              <a:spcBef>
                <a:spcPts val="688"/>
              </a:spcBef>
            </a:pP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Photo</a:t>
            </a:r>
            <a:r>
              <a:rPr sz="2074" spc="-11" dirty="0">
                <a:solidFill>
                  <a:srgbClr val="005F9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Caption</a:t>
            </a:r>
            <a:endParaRPr sz="2074">
              <a:latin typeface="Arial"/>
              <a:cs typeface="Arial"/>
            </a:endParaRPr>
          </a:p>
          <a:p>
            <a:pPr marL="27720" marR="11088">
              <a:lnSpc>
                <a:spcPct val="101299"/>
              </a:lnSpc>
              <a:spcBef>
                <a:spcPts val="445"/>
              </a:spcBef>
            </a:pP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Duis autem vel eum iriure dolor in hendrerit  in vulputate velit esse molestie</a:t>
            </a:r>
            <a:r>
              <a:rPr sz="2074" spc="-87" dirty="0">
                <a:solidFill>
                  <a:srgbClr val="005F9E"/>
                </a:solidFill>
                <a:latin typeface="Arial"/>
                <a:cs typeface="Arial"/>
              </a:rPr>
              <a:t> </a:t>
            </a:r>
            <a:r>
              <a:rPr sz="2074" dirty="0">
                <a:solidFill>
                  <a:srgbClr val="005F9E"/>
                </a:solidFill>
                <a:latin typeface="Arial"/>
                <a:cs typeface="Arial"/>
              </a:rPr>
              <a:t>consequat.</a:t>
            </a:r>
            <a:endParaRPr sz="207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973119" y="12798903"/>
            <a:ext cx="5767304" cy="4062576"/>
          </a:xfrm>
          <a:prstGeom prst="rect">
            <a:avLst/>
          </a:prstGeom>
          <a:solidFill>
            <a:srgbClr val="D1D3D4"/>
          </a:solidFill>
        </p:spPr>
        <p:txBody>
          <a:bodyPr vert="horz" wrap="square" lIns="0" tIns="619559" rIns="0" bIns="0" rtlCol="0">
            <a:spAutoFit/>
          </a:bodyPr>
          <a:lstStyle/>
          <a:p>
            <a:pPr marL="869031" marR="853785" algn="ctr">
              <a:lnSpc>
                <a:spcPct val="101099"/>
              </a:lnSpc>
              <a:spcBef>
                <a:spcPts val="4878"/>
              </a:spcBef>
            </a:pPr>
            <a:r>
              <a:rPr sz="6876" i="1" spc="33" dirty="0">
                <a:solidFill>
                  <a:srgbClr val="A3A5A8"/>
                </a:solidFill>
                <a:latin typeface="Arial"/>
                <a:cs typeface="Arial"/>
              </a:rPr>
              <a:t>Add</a:t>
            </a:r>
            <a:r>
              <a:rPr sz="6876" i="1" spc="-15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6876" i="1" spc="11" dirty="0">
                <a:solidFill>
                  <a:srgbClr val="A3A5A8"/>
                </a:solidFill>
                <a:latin typeface="Arial"/>
                <a:cs typeface="Arial"/>
              </a:rPr>
              <a:t>photo  here</a:t>
            </a:r>
            <a:endParaRPr sz="6876" dirty="0"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Click on grey box </a:t>
            </a:r>
            <a:r>
              <a:rPr sz="1528" i="1" dirty="0">
                <a:solidFill>
                  <a:srgbClr val="A3A5A8"/>
                </a:solidFill>
                <a:latin typeface="Arial"/>
                <a:cs typeface="Arial"/>
              </a:rPr>
              <a:t>&gt;</a:t>
            </a:r>
            <a:r>
              <a:rPr sz="1528" i="1" spc="-3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Command+D</a:t>
            </a: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sz="1528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203319" y="20798219"/>
            <a:ext cx="5767304" cy="4178740"/>
          </a:xfrm>
          <a:prstGeom prst="rect">
            <a:avLst/>
          </a:prstGeom>
          <a:solidFill>
            <a:srgbClr val="D1D3D4"/>
          </a:solidFill>
        </p:spPr>
        <p:txBody>
          <a:bodyPr vert="horz" wrap="square" lIns="0" tIns="734600" rIns="0" bIns="0" rtlCol="0">
            <a:spAutoFit/>
          </a:bodyPr>
          <a:lstStyle/>
          <a:p>
            <a:pPr marL="869031" marR="853785" algn="ctr">
              <a:lnSpc>
                <a:spcPct val="101099"/>
              </a:lnSpc>
              <a:spcBef>
                <a:spcPts val="5784"/>
              </a:spcBef>
            </a:pPr>
            <a:r>
              <a:rPr sz="6876" i="1" spc="33" dirty="0">
                <a:solidFill>
                  <a:srgbClr val="A3A5A8"/>
                </a:solidFill>
                <a:latin typeface="Arial"/>
                <a:cs typeface="Arial"/>
              </a:rPr>
              <a:t>Add</a:t>
            </a:r>
            <a:r>
              <a:rPr sz="6876" i="1" spc="-15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6876" i="1" spc="11" dirty="0">
                <a:solidFill>
                  <a:srgbClr val="A3A5A8"/>
                </a:solidFill>
                <a:latin typeface="Arial"/>
                <a:cs typeface="Arial"/>
              </a:rPr>
              <a:t>photo  here</a:t>
            </a:r>
            <a:endParaRPr sz="6876" dirty="0"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Click on grey box </a:t>
            </a:r>
            <a:r>
              <a:rPr sz="1528" i="1" dirty="0">
                <a:solidFill>
                  <a:srgbClr val="A3A5A8"/>
                </a:solidFill>
                <a:latin typeface="Arial"/>
                <a:cs typeface="Arial"/>
              </a:rPr>
              <a:t>&gt;</a:t>
            </a:r>
            <a:r>
              <a:rPr sz="1528" i="1" spc="-3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Command+D</a:t>
            </a: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820137" y="21323891"/>
            <a:ext cx="9257347" cy="7037376"/>
          </a:xfrm>
          <a:prstGeom prst="rect">
            <a:avLst/>
          </a:prstGeom>
          <a:solidFill>
            <a:srgbClr val="D1D3D4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7639" dirty="0">
              <a:latin typeface="Times New Roman"/>
              <a:cs typeface="Times New Roman"/>
            </a:endParaRPr>
          </a:p>
          <a:p>
            <a:pPr>
              <a:spcBef>
                <a:spcPts val="11"/>
              </a:spcBef>
            </a:pPr>
            <a:endParaRPr sz="7312" dirty="0">
              <a:latin typeface="Times New Roman"/>
              <a:cs typeface="Times New Roman"/>
            </a:endParaRPr>
          </a:p>
          <a:p>
            <a:pPr marL="2614023" marR="2598777" algn="ctr">
              <a:lnSpc>
                <a:spcPct val="101099"/>
              </a:lnSpc>
            </a:pPr>
            <a:r>
              <a:rPr sz="6876" i="1" spc="33" dirty="0">
                <a:solidFill>
                  <a:srgbClr val="A3A5A8"/>
                </a:solidFill>
                <a:latin typeface="Arial"/>
                <a:cs typeface="Arial"/>
              </a:rPr>
              <a:t>Add</a:t>
            </a:r>
            <a:r>
              <a:rPr sz="6876" i="1" spc="-153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6876" i="1" spc="11" dirty="0">
                <a:solidFill>
                  <a:srgbClr val="A3A5A8"/>
                </a:solidFill>
                <a:latin typeface="Arial"/>
                <a:cs typeface="Arial"/>
              </a:rPr>
              <a:t>photo  here</a:t>
            </a:r>
            <a:endParaRPr sz="6876" dirty="0"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Click on grey box </a:t>
            </a:r>
            <a:r>
              <a:rPr sz="1528" i="1" dirty="0">
                <a:solidFill>
                  <a:srgbClr val="A3A5A8"/>
                </a:solidFill>
                <a:latin typeface="Arial"/>
                <a:cs typeface="Arial"/>
              </a:rPr>
              <a:t>&gt;</a:t>
            </a:r>
            <a:r>
              <a:rPr sz="1528" i="1" spc="-22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Command+D</a:t>
            </a: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709"/>
              </a:spcBef>
            </a:pPr>
            <a:endParaRPr sz="1528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265094" y="1005629"/>
            <a:ext cx="7811710" cy="4869592"/>
          </a:xfrm>
          <a:prstGeom prst="rect">
            <a:avLst/>
          </a:prstGeom>
          <a:solidFill>
            <a:srgbClr val="D1D3D4"/>
          </a:solidFill>
        </p:spPr>
        <p:txBody>
          <a:bodyPr vert="horz" wrap="square" lIns="0" tIns="1386" rIns="0" bIns="0" rtlCol="0">
            <a:spAutoFit/>
          </a:bodyPr>
          <a:lstStyle/>
          <a:p>
            <a:pPr>
              <a:spcBef>
                <a:spcPts val="11"/>
              </a:spcBef>
            </a:pPr>
            <a:endParaRPr sz="7967" dirty="0">
              <a:latin typeface="Times New Roman"/>
              <a:cs typeface="Times New Roman"/>
            </a:endParaRPr>
          </a:p>
          <a:p>
            <a:pPr marL="934174" marR="917542" indent="-1386" algn="ctr">
              <a:lnSpc>
                <a:spcPct val="101099"/>
              </a:lnSpc>
            </a:pPr>
            <a:r>
              <a:rPr sz="6876" i="1" spc="33" dirty="0">
                <a:solidFill>
                  <a:srgbClr val="A3A5A8"/>
                </a:solidFill>
                <a:latin typeface="Arial"/>
                <a:cs typeface="Arial"/>
              </a:rPr>
              <a:t>Add </a:t>
            </a:r>
            <a:r>
              <a:rPr sz="6876" i="1" spc="22" dirty="0">
                <a:solidFill>
                  <a:srgbClr val="A3A5A8"/>
                </a:solidFill>
                <a:latin typeface="Arial"/>
                <a:cs typeface="Arial"/>
              </a:rPr>
              <a:t>Logo  Signature</a:t>
            </a:r>
            <a:r>
              <a:rPr sz="6876" i="1" spc="-120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6876" i="1" spc="11" dirty="0">
                <a:solidFill>
                  <a:srgbClr val="A3A5A8"/>
                </a:solidFill>
                <a:latin typeface="Arial"/>
                <a:cs typeface="Arial"/>
              </a:rPr>
              <a:t>Here</a:t>
            </a:r>
            <a:endParaRPr sz="6876" dirty="0">
              <a:latin typeface="Arial"/>
              <a:cs typeface="Arial"/>
            </a:endParaRPr>
          </a:p>
          <a:p>
            <a:pPr algn="ctr">
              <a:spcBef>
                <a:spcPts val="1124"/>
              </a:spcBef>
            </a:pP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Click on grey box </a:t>
            </a:r>
            <a:r>
              <a:rPr sz="1528" i="1" dirty="0">
                <a:solidFill>
                  <a:srgbClr val="A3A5A8"/>
                </a:solidFill>
                <a:latin typeface="Arial"/>
                <a:cs typeface="Arial"/>
              </a:rPr>
              <a:t>&gt;</a:t>
            </a:r>
            <a:r>
              <a:rPr sz="1528" i="1" spc="-22" dirty="0">
                <a:solidFill>
                  <a:srgbClr val="A3A5A8"/>
                </a:solidFill>
                <a:latin typeface="Arial"/>
                <a:cs typeface="Arial"/>
              </a:rPr>
              <a:t> </a:t>
            </a:r>
            <a:r>
              <a:rPr sz="1528" i="1" spc="-11" dirty="0">
                <a:solidFill>
                  <a:srgbClr val="A3A5A8"/>
                </a:solidFill>
                <a:latin typeface="Arial"/>
                <a:cs typeface="Arial"/>
              </a:rPr>
              <a:t>Command+D</a:t>
            </a: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1124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1124"/>
              </a:spcBef>
            </a:pPr>
            <a:endParaRPr lang="en-US" sz="1528" i="1" spc="-11" dirty="0">
              <a:solidFill>
                <a:srgbClr val="A3A5A8"/>
              </a:solidFill>
              <a:latin typeface="Arial"/>
              <a:cs typeface="Arial"/>
            </a:endParaRPr>
          </a:p>
          <a:p>
            <a:pPr algn="ctr">
              <a:spcBef>
                <a:spcPts val="1124"/>
              </a:spcBef>
            </a:pPr>
            <a:endParaRPr sz="1528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26968" y="31167081"/>
            <a:ext cx="6932962" cy="904107"/>
          </a:xfrm>
          <a:prstGeom prst="rect">
            <a:avLst/>
          </a:prstGeom>
        </p:spPr>
        <p:txBody>
          <a:bodyPr vert="horz" wrap="square" lIns="0" tIns="30493" rIns="0" bIns="0" rtlCol="0">
            <a:spAutoFit/>
          </a:bodyPr>
          <a:lstStyle/>
          <a:p>
            <a:pPr marL="27720">
              <a:spcBef>
                <a:spcPts val="240"/>
              </a:spcBef>
            </a:pPr>
            <a:r>
              <a:rPr sz="5675" b="1" dirty="0">
                <a:solidFill>
                  <a:srgbClr val="FFFFFF"/>
                </a:solidFill>
                <a:latin typeface="Arial"/>
                <a:cs typeface="Arial"/>
              </a:rPr>
              <a:t>uwf.edu/department</a:t>
            </a:r>
            <a:endParaRPr sz="5675" dirty="0">
              <a:latin typeface="Arial"/>
              <a:cs typeface="Arial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51636" y="30991545"/>
            <a:ext cx="9650857" cy="1506477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1028236" y="2743200"/>
            <a:ext cx="2004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eorgia"/>
                <a:cs typeface="Georgia"/>
              </a:rPr>
              <a:t>Presenter </a:t>
            </a:r>
            <a:r>
              <a:rPr lang="en-US" sz="6000" spc="22" dirty="0">
                <a:solidFill>
                  <a:schemeClr val="bg1"/>
                </a:solidFill>
                <a:latin typeface="Georgia"/>
                <a:cs typeface="Georgia"/>
              </a:rPr>
              <a:t>name, A</a:t>
            </a:r>
            <a:r>
              <a:rPr lang="en-US" sz="6000" dirty="0">
                <a:solidFill>
                  <a:schemeClr val="bg1"/>
                </a:solidFill>
                <a:latin typeface="Georgia"/>
                <a:cs typeface="Georgia"/>
              </a:rPr>
              <a:t>ssociates </a:t>
            </a:r>
            <a:r>
              <a:rPr lang="en-US" sz="6000" spc="22" dirty="0">
                <a:solidFill>
                  <a:schemeClr val="bg1"/>
                </a:solidFill>
                <a:latin typeface="Georgia"/>
                <a:cs typeface="Georgia"/>
              </a:rPr>
              <a:t>and </a:t>
            </a:r>
            <a:r>
              <a:rPr lang="en-US" sz="6000" dirty="0">
                <a:solidFill>
                  <a:schemeClr val="bg1"/>
                </a:solidFill>
                <a:latin typeface="Georgia"/>
                <a:cs typeface="Georgia"/>
              </a:rPr>
              <a:t>Collaborators  </a:t>
            </a:r>
            <a:r>
              <a:rPr lang="en-US" sz="6000" spc="11" dirty="0">
                <a:solidFill>
                  <a:schemeClr val="bg1"/>
                </a:solidFill>
                <a:latin typeface="Georgia"/>
                <a:cs typeface="Georgia"/>
              </a:rPr>
              <a:t>Department of, </a:t>
            </a:r>
            <a:r>
              <a:rPr lang="en-US" sz="6000" dirty="0">
                <a:solidFill>
                  <a:schemeClr val="bg1"/>
                </a:solidFill>
                <a:latin typeface="Georgia"/>
                <a:cs typeface="Georgia"/>
              </a:rPr>
              <a:t>College </a:t>
            </a:r>
            <a:r>
              <a:rPr lang="en-US" sz="6000" spc="11" dirty="0">
                <a:solidFill>
                  <a:schemeClr val="bg1"/>
                </a:solidFill>
                <a:latin typeface="Georgia"/>
                <a:cs typeface="Georgia"/>
              </a:rPr>
              <a:t>of, </a:t>
            </a:r>
            <a:r>
              <a:rPr lang="en-US" sz="6000" dirty="0">
                <a:solidFill>
                  <a:schemeClr val="bg1"/>
                </a:solidFill>
                <a:latin typeface="Georgia"/>
                <a:cs typeface="Georgia"/>
              </a:rPr>
              <a:t>University </a:t>
            </a:r>
            <a:r>
              <a:rPr lang="en-US" sz="6000" spc="11" dirty="0">
                <a:solidFill>
                  <a:schemeClr val="bg1"/>
                </a:solidFill>
                <a:latin typeface="Georgia"/>
                <a:cs typeface="Georgia"/>
              </a:rPr>
              <a:t>of West</a:t>
            </a:r>
            <a:r>
              <a:rPr lang="en-US" sz="6000" dirty="0">
                <a:solidFill>
                  <a:schemeClr val="bg1"/>
                </a:solidFill>
                <a:latin typeface="Georgia"/>
                <a:cs typeface="Georgia"/>
              </a:rPr>
              <a:t> Florida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1987</Words>
  <Application>Microsoft Office PowerPoint</Application>
  <PresentationFormat>Custom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Georgia</vt:lpstr>
      <vt:lpstr>Times New Roman</vt:lpstr>
      <vt:lpstr>Office Theme</vt:lpstr>
      <vt:lpstr>Title of Research Poster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ResearchPoster_Blue_2.indd</dc:title>
  <cp:lastModifiedBy>Matthew Seaton</cp:lastModifiedBy>
  <cp:revision>7</cp:revision>
  <dcterms:created xsi:type="dcterms:W3CDTF">2017-12-18T20:38:59Z</dcterms:created>
  <dcterms:modified xsi:type="dcterms:W3CDTF">2020-03-02T15:30:12Z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2017-12-18T00:00:00Z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2017-12-18T00:00:00Z</vt:filetime>
  </property>
</Properties>
</file>